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64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18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7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35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19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84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89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09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27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23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10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4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19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7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35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19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84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89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09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27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23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10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4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84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79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3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8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0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2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2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1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4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9FCC3-E8F4-412E-8763-B88DCAAC886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9EC6-715E-47A0-80CE-33F82037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8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82879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HOW IS WATER DRIPPING ON A BAR OF SOAP LIKE </a:t>
            </a:r>
            <a:r>
              <a:rPr lang="en-US" sz="3600" u="sng" dirty="0" smtClean="0">
                <a:solidFill>
                  <a:srgbClr val="FFC000"/>
                </a:solidFill>
              </a:rPr>
              <a:t>WEATHERING AND EROSION</a:t>
            </a:r>
            <a:r>
              <a:rPr lang="en-US" sz="3600" dirty="0" smtClean="0">
                <a:solidFill>
                  <a:srgbClr val="FFC000"/>
                </a:solidFill>
              </a:rPr>
              <a:t>?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87" b="100000" l="0" r="956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76800"/>
            <a:ext cx="259659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30" y="2118467"/>
            <a:ext cx="2545970" cy="242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86" y="4053840"/>
            <a:ext cx="275924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61" y="4546570"/>
            <a:ext cx="275924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76" y="4282440"/>
            <a:ext cx="275924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996" y="3694671"/>
            <a:ext cx="275924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272486" y="2286000"/>
            <a:ext cx="356671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FF00"/>
                </a:solidFill>
              </a:rPr>
              <a:t>Water </a:t>
            </a:r>
            <a:r>
              <a:rPr lang="en-US" sz="2800" dirty="0" smtClean="0">
                <a:solidFill>
                  <a:srgbClr val="FFFF00"/>
                </a:solidFill>
              </a:rPr>
              <a:t>dripping </a:t>
            </a:r>
            <a:r>
              <a:rPr lang="en-US" sz="28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breaks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the soap into smaller pieces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92960" y="4016828"/>
            <a:ext cx="38549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FF00"/>
                </a:solidFill>
              </a:rPr>
              <a:t>Water </a:t>
            </a:r>
            <a:r>
              <a:rPr lang="en-US" sz="2800" dirty="0" smtClean="0">
                <a:solidFill>
                  <a:srgbClr val="FFFF00"/>
                </a:solidFill>
              </a:rPr>
              <a:t>also </a:t>
            </a:r>
            <a:r>
              <a:rPr lang="en-US" sz="28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moves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the soap pieces down the drain.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3885" y="2362200"/>
            <a:ext cx="204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Weathering</a:t>
            </a:r>
            <a:r>
              <a:rPr lang="en-US" sz="2800" dirty="0">
                <a:solidFill>
                  <a:srgbClr val="FFFF00"/>
                </a:solidFill>
              </a:rPr>
              <a:t>: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689890" y="4323832"/>
            <a:ext cx="1599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Erosion</a:t>
            </a:r>
            <a:r>
              <a:rPr lang="en-US" sz="2800" dirty="0">
                <a:solidFill>
                  <a:srgbClr val="FFFF00"/>
                </a:solidFill>
              </a:rPr>
              <a:t>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77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3152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What will happen if we let the water drip on the soap over night?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18112"/>
            <a:ext cx="3124200" cy="18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33600"/>
            <a:ext cx="1295400" cy="143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188639" cy="2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0" y="3788543"/>
            <a:ext cx="188639" cy="2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188639" cy="2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188639" cy="2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188639" cy="2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188639" cy="2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3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4572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Let’s see and find out!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22912"/>
            <a:ext cx="3124200" cy="18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own Arrow 8"/>
          <p:cNvSpPr/>
          <p:nvPr/>
        </p:nvSpPr>
        <p:spPr>
          <a:xfrm rot="16200000">
            <a:off x="4191000" y="4038600"/>
            <a:ext cx="685800" cy="11430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1295400" cy="143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188639" cy="2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30" y="4093343"/>
            <a:ext cx="188639" cy="2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38600"/>
            <a:ext cx="188639" cy="2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188639" cy="2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88639" cy="2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67200"/>
            <a:ext cx="188639" cy="2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 descr="C:\Users\ccc10074\AppData\Local\Temp\XPgrpwise\IMAG0373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62502" y="3094411"/>
            <a:ext cx="1867197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ccc10074\AppData\Local\Microsoft\Windows\Temporary Internet Files\Content.IE5\OVQZIEL9\MP90042310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2559258" cy="1763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5562600" y="2438400"/>
            <a:ext cx="2590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139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Apply the Scientific </a:t>
            </a:r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ethod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Observation</a:t>
            </a:r>
            <a:r>
              <a:rPr lang="en-US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 observe evidence of weathering on rocks.</a:t>
            </a:r>
          </a:p>
          <a:p>
            <a:endParaRPr lang="en-US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Question-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 wonder if a bar of soap would weather like a rock.</a:t>
            </a:r>
          </a:p>
          <a:p>
            <a:endParaRPr lang="en-US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Hypothesis</a:t>
            </a:r>
            <a:r>
              <a:rPr lang="en-US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u="sng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If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 let water drip on a bar of soap over night, </a:t>
            </a:r>
            <a:r>
              <a:rPr lang="en-US" sz="2400" u="sng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then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the water will wear a hole in the soap.</a:t>
            </a:r>
          </a:p>
          <a:p>
            <a:endParaRPr lang="en-US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Experiment</a:t>
            </a:r>
            <a:r>
              <a:rPr lang="en-US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Place a new bar of soap under the faucet and let the water drip over night.  Record data and check if the hypothesis was correct.  Repeat until results are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consistent.</a:t>
            </a:r>
            <a:endParaRPr lang="en-US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2514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1148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u="sng" dirty="0" smtClean="0">
              <a:solidFill>
                <a:schemeClr val="bg1"/>
              </a:solidFill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</a:rPr>
              <a:t>Conclusion-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Yes, water dripping on a bar of soap will act as weathering does to a rock, only it happens much more quickly than to a real rock.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Communicate results- </a:t>
            </a:r>
            <a:r>
              <a:rPr lang="en-US" sz="2400" dirty="0" smtClean="0">
                <a:solidFill>
                  <a:schemeClr val="bg1"/>
                </a:solidFill>
              </a:rPr>
              <a:t>I am sharing my information with you!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481462"/>
              </p:ext>
            </p:extLst>
          </p:nvPr>
        </p:nvGraphicFramePr>
        <p:xfrm>
          <a:off x="1638300" y="737220"/>
          <a:ext cx="5943600" cy="3420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608"/>
                <a:gridCol w="4756992"/>
              </a:tblGrid>
              <a:tr h="542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Start time/ date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10/12/15    5:00 pm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2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End time/date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10/13/15    8:00am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26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 time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hours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or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minutes, or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54000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2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Drops per minute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dpm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2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Drops per hour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3120 </a:t>
                      </a:r>
                      <a:r>
                        <a:rPr lang="en-US" sz="1800" b="1" dirty="0" err="1" smtClean="0">
                          <a:effectLst/>
                        </a:rPr>
                        <a:t>dph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27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Drops total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r>
                        <a:rPr lang="en-US" sz="2800" smtClean="0">
                          <a:effectLst/>
                        </a:rPr>
                        <a:t>46,800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83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203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iRespondQuestionMaster</vt:lpstr>
      <vt:lpstr>iRespondGraphMaster</vt:lpstr>
      <vt:lpstr>HOW IS WATER DRIPPING ON A BAR OF SOAP LIKE WEATHERING AND EROSION?</vt:lpstr>
      <vt:lpstr>What will happen if we let the water drip on the soap over night?</vt:lpstr>
      <vt:lpstr>Let’s see and find out!</vt:lpstr>
      <vt:lpstr>Apply the Scientific Method</vt:lpstr>
      <vt:lpstr>Data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IS WATER DRIPPING ON A BAR OF SOAP LIKE WEATHERING AND EROSION?</dc:title>
  <dc:creator>Cheryl Coleman</dc:creator>
  <cp:lastModifiedBy>Cheryl Coleman</cp:lastModifiedBy>
  <cp:revision>31</cp:revision>
  <dcterms:created xsi:type="dcterms:W3CDTF">2011-09-27T23:50:02Z</dcterms:created>
  <dcterms:modified xsi:type="dcterms:W3CDTF">2015-10-13T17:47:37Z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