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95" r:id="rId5"/>
    <p:sldId id="290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978B-CBA2-4DB8-8E8D-12DFB9DA5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205F5-506A-4792-A836-86552D20B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BE45F-E904-4639-89D0-089E3089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89E80-9360-464D-B55A-CE463196B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2CA8F-97B5-431F-A982-67CF486A0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4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0BB8C-6D66-4153-B289-9E252F36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60272-02B6-4E79-A50F-B988DE0A7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AFD70-A698-4CD7-92BF-4616CEEF3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0E386-8D0E-4D19-AF72-C8A23A2D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DAC93-C209-4BF8-AF16-17BE8F9E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3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26A874-220F-4528-B7BF-7C0CAF649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D1991-6DC9-4B13-9C8E-A81F9B1BD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3D43C-4533-4E49-9812-BE6228D9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238E5-DED6-40DF-B6CB-C3D59C9D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F432D-6E12-4EE2-867C-43D44B45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5489-D4E5-43A6-A530-9E9D351D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130F3-C101-48C1-B264-7FCABC232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702EF-3F46-4E7A-B3F3-F68A0B1E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DCF10-12A6-473F-B3F4-6ABDE338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932D1-2852-429D-B67D-41D4E807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8A90-A224-4FE4-A61C-6FA38439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B3A63-6171-46C9-B3D5-E1FF25C27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A9EAB-F0CE-4F9B-9FED-3E050E12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5122C-732C-423E-A720-AE8CCB491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FC5EC-7D88-498E-A8F0-A8ADB087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EDE1-493E-4C7F-9A14-22CC541E0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C51F9-AFA3-4400-97DE-7CBECDCD4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5DC91-7A18-454E-A64C-D188F87D5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92CC5-0C79-4D62-97D6-FE81A0D1B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4AFE2-9B47-496F-A016-84ADA836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487E1-E9D4-4F60-B2E7-1593BE29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2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5E21-20F8-4EA1-90CC-7A9BEA259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5B335-411B-47E1-B62F-530E31EAC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D535E-C2C3-47B3-A111-E0782940A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2136B-5489-4EE1-8DB8-A5CC2C5C3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F9EE6D-2CB4-4433-BAC4-88023CD68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086F0D-CB2D-47EA-9AFF-A92D1A89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A235B6-E137-420A-A1FE-312EABED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8E848-1AA3-481F-8F43-E114A554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3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499A-4341-43BB-8FA2-089A5CD52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90D87-52FE-440D-8089-C7DDBDDA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0E5D2-6EA3-4D30-9E02-7AFFF3F4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109B6-1994-478C-BDFA-7A55454D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3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80455-0771-41D8-BE78-168013F6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4A574-A2E6-49B5-82EC-5D05D137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04766-7A6E-4AF1-B311-195C1C4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2FAA5-941F-4A1C-8A30-7E12B791F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1902-D032-46FC-90FD-B78B8C8B4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9F8F9-717F-4773-9830-04BF9581D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5C75B-C1C7-4007-A665-9C482C72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4449B-863D-4B96-8666-0126E7964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9823E-782B-45CD-9E49-7829E542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7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66AF-B19E-416D-BA3F-8F79AA6F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9CB22-1A1F-4220-A205-A0D641960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1820-F6B0-4491-88C4-E6FDB0CD4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A9530-3275-49F6-9728-D55B1086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E3EFB-765C-4649-95FA-90894996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07AE1-FD1D-42A2-A69F-46610937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B5D99-4B5E-4A34-8C85-A6F08BB03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3662D-24D2-41E3-B284-105546176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1829D-6B05-4D3C-A174-C2DA03F74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CBC8-460D-4C9A-AAAE-7EC99F5B68F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7FD43-59C5-4FE8-AA20-2951196C7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719AB-A316-4456-B3F4-2F9921D72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1A54-92D5-42E9-A2DE-26AEB82A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6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ECD296-C9F2-49AC-AD72-D40CACCCD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596894"/>
          </a:xfrm>
        </p:spPr>
        <p:txBody>
          <a:bodyPr>
            <a:normAutofit/>
          </a:bodyPr>
          <a:lstStyle/>
          <a:p>
            <a:pPr algn="l"/>
            <a:r>
              <a:rPr lang="en-US" sz="3700" b="1" i="1"/>
              <a:t>WEATHERING, EROSION, DEPOSITION</a:t>
            </a:r>
            <a:endParaRPr lang="en-US" sz="37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E1D83-861E-4B5B-96C5-7BEC69884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2926080" cy="1307592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Earth Science </a:t>
            </a:r>
            <a:endParaRPr lang="en-US" sz="2000" dirty="0"/>
          </a:p>
        </p:txBody>
      </p:sp>
      <p:sp>
        <p:nvSpPr>
          <p:cNvPr id="9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D9B77CCE-DFED-45A8-ABD5-9B9ACCAC88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" r="-1" b="3716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1270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E1FF-185A-4321-B346-BEE6945AC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Weathering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valley&#10;&#10;Description automatically generated">
            <a:extLst>
              <a:ext uri="{FF2B5EF4-FFF2-40B4-BE49-F238E27FC236}">
                <a16:creationId xmlns:a16="http://schemas.microsoft.com/office/drawing/2014/main" id="{5A6300E4-A438-4BD2-A9DB-D55519F23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23" y="2811104"/>
            <a:ext cx="3366480" cy="18915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1F6E3-40DC-4757-B082-95846EBD1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en-US" sz="3200" dirty="0"/>
              <a:t>The breakdown of rock by physical and chemical processes is called weathering. </a:t>
            </a:r>
          </a:p>
          <a:p>
            <a:r>
              <a:rPr lang="en-US" sz="3200" dirty="0"/>
              <a:t>There are two types of weathering.</a:t>
            </a:r>
          </a:p>
          <a:p>
            <a:pPr marL="514350" indent="-514350">
              <a:buAutoNum type="arabicParenR"/>
            </a:pPr>
            <a:r>
              <a:rPr lang="en-US" sz="3200" dirty="0"/>
              <a:t>Physical Weathering</a:t>
            </a:r>
          </a:p>
          <a:p>
            <a:pPr marL="514350" indent="-514350">
              <a:buAutoNum type="arabicParenR"/>
            </a:pPr>
            <a:r>
              <a:rPr lang="en-US" sz="3200" dirty="0"/>
              <a:t>Chemical Weathering</a:t>
            </a:r>
          </a:p>
          <a:p>
            <a:pPr marL="514350" indent="-514350">
              <a:buAutoNum type="arabicParenR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019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9E93DA-BA0C-4FFD-8859-C0D19FF5C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9DDE81-5D00-4DA7-897D-2C9C7464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384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Tell me more about these two types of weathering.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9184" y="1"/>
            <a:ext cx="2446384" cy="5777808"/>
            <a:chOff x="329184" y="1"/>
            <a:chExt cx="524256" cy="577780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269325"/>
            <a:ext cx="6116779" cy="62062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white, holding, red, drawing&#10;&#10;Description automatically generated">
            <a:extLst>
              <a:ext uri="{FF2B5EF4-FFF2-40B4-BE49-F238E27FC236}">
                <a16:creationId xmlns:a16="http://schemas.microsoft.com/office/drawing/2014/main" id="{8DC7FF4C-3A1F-4C8A-B3A3-0B52CCD16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" b="-1"/>
          <a:stretch/>
        </p:blipFill>
        <p:spPr>
          <a:xfrm>
            <a:off x="942597" y="556118"/>
            <a:ext cx="5608830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BB91-9659-4E7D-A5B8-A3B2DB8F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Types of Weathering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39BC9-5B61-46B7-A1C4-8AFB71C3F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00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1. Physical Weathering</a:t>
            </a:r>
          </a:p>
          <a:p>
            <a:r>
              <a:rPr lang="en-US" dirty="0"/>
              <a:t>This is the process by which </a:t>
            </a:r>
            <a:r>
              <a:rPr lang="en-US" b="1" dirty="0"/>
              <a:t>rock is broken down</a:t>
            </a:r>
            <a:r>
              <a:rPr lang="en-US" dirty="0"/>
              <a:t> into smaller pieces by a </a:t>
            </a:r>
            <a:r>
              <a:rPr lang="en-US" b="1" dirty="0"/>
              <a:t>physical change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en-US" b="1" dirty="0"/>
              <a:t>Physical Changes </a:t>
            </a:r>
            <a:r>
              <a:rPr lang="en-US" dirty="0"/>
              <a:t>are temperature changes, pressure changes, plant and animal actions, water, wind, and gravity.</a:t>
            </a:r>
          </a:p>
          <a:p>
            <a:r>
              <a:rPr lang="en-US" dirty="0"/>
              <a:t>These </a:t>
            </a:r>
            <a:r>
              <a:rPr lang="en-US" b="1" dirty="0"/>
              <a:t>physical changes </a:t>
            </a:r>
            <a:r>
              <a:rPr lang="en-US" dirty="0"/>
              <a:t>cause the rocks to break down into smaller rocks.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8908E-7F27-42F9-BC23-5C127010E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2. Chemical Weathering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3200" dirty="0"/>
              <a:t>This is the breakdown of rocks by chemical reactions</a:t>
            </a:r>
            <a:r>
              <a:rPr lang="en-US" sz="3200" b="1" dirty="0"/>
              <a:t>. </a:t>
            </a:r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This changes the composition, or chemical makeup, of rocks.</a:t>
            </a:r>
            <a:endParaRPr lang="en-US" sz="32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095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64BC773-F55A-4EEC-9911-6D413B17F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Erosion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6A449B54-A04C-4547-BA11-026D81FB13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/>
              <a:t>Occurs when water or wind loosens rock and soil and carries it away.</a:t>
            </a:r>
          </a:p>
        </p:txBody>
      </p:sp>
      <p:pic>
        <p:nvPicPr>
          <p:cNvPr id="73732" name="Picture 4">
            <a:extLst>
              <a:ext uri="{FF2B5EF4-FFF2-40B4-BE49-F238E27FC236}">
                <a16:creationId xmlns:a16="http://schemas.microsoft.com/office/drawing/2014/main" id="{4C61B3BE-0C9F-4A19-BEA5-A656C3B8C729}"/>
              </a:ext>
            </a:extLst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9C902D3-9775-49DE-B964-0233A7521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Deposition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9C849E9-8B06-49B3-A243-17385E3CD8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90688"/>
            <a:ext cx="5181600" cy="516731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/>
              <a:t>The process by which the sediment settles out of the water or air carrying it.</a:t>
            </a:r>
          </a:p>
          <a:p>
            <a:pPr marL="0" indent="0" eaLnBrk="1" hangingPunct="1">
              <a:buNone/>
            </a:pPr>
            <a:endParaRPr lang="en-US" altLang="en-US" sz="3200" dirty="0"/>
          </a:p>
          <a:p>
            <a:pPr eaLnBrk="1" hangingPunct="1"/>
            <a:r>
              <a:rPr lang="en-US" altLang="en-US" sz="3200" dirty="0"/>
              <a:t>Sediment is deposited when the wind or water slows down.</a:t>
            </a:r>
          </a:p>
          <a:p>
            <a:pPr marL="0" indent="0" eaLnBrk="1" hangingPunct="1">
              <a:buNone/>
            </a:pPr>
            <a:endParaRPr lang="en-US" altLang="en-US" sz="3200" dirty="0"/>
          </a:p>
          <a:p>
            <a:r>
              <a:rPr lang="en-US" sz="3200" b="1" i="1" dirty="0"/>
              <a:t>This is  </a:t>
            </a:r>
            <a:r>
              <a:rPr lang="en-US" sz="3200" i="1" dirty="0"/>
              <a:t>the laying down or settling of eroded material.</a:t>
            </a:r>
            <a:endParaRPr lang="en-US" altLang="en-US" sz="3200" i="1" dirty="0"/>
          </a:p>
        </p:txBody>
      </p:sp>
      <p:pic>
        <p:nvPicPr>
          <p:cNvPr id="74756" name="Picture 4">
            <a:extLst>
              <a:ext uri="{FF2B5EF4-FFF2-40B4-BE49-F238E27FC236}">
                <a16:creationId xmlns:a16="http://schemas.microsoft.com/office/drawing/2014/main" id="{75F631BC-C55D-46D6-B3BA-1AB6FA638EAA}"/>
              </a:ext>
            </a:extLst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825625"/>
            <a:ext cx="5181600" cy="435133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Office Theme</vt:lpstr>
      <vt:lpstr>WEATHERING, EROSION, DEPOSITION</vt:lpstr>
      <vt:lpstr>Weathering</vt:lpstr>
      <vt:lpstr>Tell me more about these two types of weathering.</vt:lpstr>
      <vt:lpstr>Two Types of Weathering </vt:lpstr>
      <vt:lpstr>Erosion</vt:lpstr>
      <vt:lpstr>Deposition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WEATHERING, EROSION, DEPOSITION</dc:title>
  <dc:creator>Vanessa Moore</dc:creator>
  <cp:lastModifiedBy>Vanessa Moore</cp:lastModifiedBy>
  <cp:revision>3</cp:revision>
  <dcterms:created xsi:type="dcterms:W3CDTF">2020-04-30T17:05:45Z</dcterms:created>
  <dcterms:modified xsi:type="dcterms:W3CDTF">2020-05-01T21:14:50Z</dcterms:modified>
</cp:coreProperties>
</file>