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1" r:id="rId3"/>
    <p:sldId id="262" r:id="rId4"/>
    <p:sldId id="304" r:id="rId5"/>
    <p:sldId id="310" r:id="rId6"/>
    <p:sldId id="311" r:id="rId7"/>
    <p:sldId id="312" r:id="rId8"/>
    <p:sldId id="313" r:id="rId9"/>
    <p:sldId id="309" r:id="rId10"/>
    <p:sldId id="31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63715F-0C8F-42DC-8D42-A652AAA5C092}" type="datetimeFigureOut">
              <a:rPr lang="en-US" smtClean="0"/>
              <a:t>3/21/2020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0BB2B5-C623-44D3-ACDB-137B958857FA}" type="slidenum">
              <a:rPr lang="en-US" smtClean="0"/>
              <a:t>‹#›</a:t>
            </a:fld>
            <a:endParaRPr lang="en-US"/>
          </a:p>
        </p:txBody>
      </p:sp>
    </p:spTree>
    <p:extLst>
      <p:ext uri="{BB962C8B-B14F-4D97-AF65-F5344CB8AC3E}">
        <p14:creationId xmlns:p14="http://schemas.microsoft.com/office/powerpoint/2010/main" val="2612354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9CBD0DCA-9716-4624-9175-768E6783045F}"/>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Calibri" panose="020F0502020204030204" pitchFamily="34" charset="0"/>
                <a:cs typeface="Arial" panose="020B0604020202020204" pitchFamily="34" charset="0"/>
              </a:defRPr>
            </a:lvl1pPr>
            <a:lvl2pPr marL="742950" indent="-285750">
              <a:defRPr sz="3200">
                <a:solidFill>
                  <a:schemeClr val="tx1"/>
                </a:solidFill>
                <a:latin typeface="Calibri" panose="020F0502020204030204" pitchFamily="34" charset="0"/>
                <a:cs typeface="Arial" panose="020B0604020202020204" pitchFamily="34" charset="0"/>
              </a:defRPr>
            </a:lvl2pPr>
            <a:lvl3pPr marL="1143000" indent="-228600">
              <a:defRPr sz="3200">
                <a:solidFill>
                  <a:schemeClr val="tx1"/>
                </a:solidFill>
                <a:latin typeface="Calibri" panose="020F0502020204030204" pitchFamily="34" charset="0"/>
                <a:cs typeface="Arial" panose="020B0604020202020204" pitchFamily="34" charset="0"/>
              </a:defRPr>
            </a:lvl3pPr>
            <a:lvl4pPr marL="1600200" indent="-228600">
              <a:defRPr sz="3200">
                <a:solidFill>
                  <a:schemeClr val="tx1"/>
                </a:solidFill>
                <a:latin typeface="Calibri" panose="020F0502020204030204" pitchFamily="34" charset="0"/>
                <a:cs typeface="Arial" panose="020B0604020202020204" pitchFamily="34" charset="0"/>
              </a:defRPr>
            </a:lvl4pPr>
            <a:lvl5pPr marL="2057400" indent="-228600">
              <a:defRPr sz="3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9pPr>
          </a:lstStyle>
          <a:p>
            <a:pPr>
              <a:defRPr/>
            </a:pPr>
            <a:fld id="{55D22883-E6F4-4F06-A255-85E77BB310C0}" type="slidenum">
              <a:rPr lang="en-GB" altLang="en-US" sz="1200" smtClean="0">
                <a:latin typeface="Arial" panose="020B0604020202020204" pitchFamily="34" charset="0"/>
              </a:rPr>
              <a:pPr>
                <a:defRPr/>
              </a:pPr>
              <a:t>1</a:t>
            </a:fld>
            <a:endParaRPr lang="en-GB" altLang="en-US" sz="1200">
              <a:latin typeface="Arial" panose="020B0604020202020204" pitchFamily="34" charset="0"/>
            </a:endParaRPr>
          </a:p>
        </p:txBody>
      </p:sp>
      <p:sp>
        <p:nvSpPr>
          <p:cNvPr id="32771" name="Rectangle 2">
            <a:extLst>
              <a:ext uri="{FF2B5EF4-FFF2-40B4-BE49-F238E27FC236}">
                <a16:creationId xmlns:a16="http://schemas.microsoft.com/office/drawing/2014/main" id="{5E3314EF-6489-4B50-9F14-E47E11A0B458}"/>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5BAD288-6915-4408-A678-A4DCC59E9B9F}"/>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GB" altLang="en-US"/>
              <a:t>Starter 10 mins– Class discussion - Which of these is most like the Earth?</a:t>
            </a:r>
          </a:p>
          <a:p>
            <a:pPr eaLnBrk="1" hangingPunct="1">
              <a:defRPr/>
            </a:pPr>
            <a:r>
              <a:rPr lang="en-GB" altLang="en-US"/>
              <a:t>A tennis ball, apple, orange and an egg.</a:t>
            </a:r>
          </a:p>
          <a:p>
            <a:pPr eaLnBrk="1" hangingPunct="1">
              <a:defRPr/>
            </a:pPr>
            <a:endParaRPr lang="en-GB" altLang="en-US"/>
          </a:p>
          <a:p>
            <a:pPr eaLnBrk="1" hangingPunct="1">
              <a:defRPr/>
            </a:pPr>
            <a:r>
              <a:rPr lang="en-GB" altLang="en-US"/>
              <a:t>AIM: To consider that the crust is very thin in relation to the rest of the world, there is a lot of mantle and there is a core in the centre.  Therefore an apple or egg best describes it.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596E941F-E485-4F08-9D59-84E37CF1AA76}"/>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Calibri" panose="020F0502020204030204" pitchFamily="34" charset="0"/>
                <a:cs typeface="Arial" panose="020B0604020202020204" pitchFamily="34" charset="0"/>
              </a:defRPr>
            </a:lvl1pPr>
            <a:lvl2pPr marL="742950" indent="-285750">
              <a:defRPr sz="3200">
                <a:solidFill>
                  <a:schemeClr val="tx1"/>
                </a:solidFill>
                <a:latin typeface="Calibri" panose="020F0502020204030204" pitchFamily="34" charset="0"/>
                <a:cs typeface="Arial" panose="020B0604020202020204" pitchFamily="34" charset="0"/>
              </a:defRPr>
            </a:lvl2pPr>
            <a:lvl3pPr marL="1143000" indent="-228600">
              <a:defRPr sz="3200">
                <a:solidFill>
                  <a:schemeClr val="tx1"/>
                </a:solidFill>
                <a:latin typeface="Calibri" panose="020F0502020204030204" pitchFamily="34" charset="0"/>
                <a:cs typeface="Arial" panose="020B0604020202020204" pitchFamily="34" charset="0"/>
              </a:defRPr>
            </a:lvl3pPr>
            <a:lvl4pPr marL="1600200" indent="-228600">
              <a:defRPr sz="3200">
                <a:solidFill>
                  <a:schemeClr val="tx1"/>
                </a:solidFill>
                <a:latin typeface="Calibri" panose="020F0502020204030204" pitchFamily="34" charset="0"/>
                <a:cs typeface="Arial" panose="020B0604020202020204" pitchFamily="34" charset="0"/>
              </a:defRPr>
            </a:lvl4pPr>
            <a:lvl5pPr marL="2057400" indent="-228600">
              <a:defRPr sz="3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9pPr>
          </a:lstStyle>
          <a:p>
            <a:pPr>
              <a:defRPr/>
            </a:pPr>
            <a:fld id="{B720704F-3B32-4637-904B-79DCEAA7D0D1}" type="slidenum">
              <a:rPr lang="en-GB" altLang="en-US" sz="1200" smtClean="0">
                <a:latin typeface="Arial" panose="020B0604020202020204" pitchFamily="34" charset="0"/>
              </a:rPr>
              <a:pPr>
                <a:defRPr/>
              </a:pPr>
              <a:t>2</a:t>
            </a:fld>
            <a:endParaRPr lang="en-GB" altLang="en-US" sz="1200">
              <a:latin typeface="Arial" panose="020B0604020202020204" pitchFamily="34" charset="0"/>
            </a:endParaRPr>
          </a:p>
        </p:txBody>
      </p:sp>
      <p:sp>
        <p:nvSpPr>
          <p:cNvPr id="34819" name="Rectangle 2">
            <a:extLst>
              <a:ext uri="{FF2B5EF4-FFF2-40B4-BE49-F238E27FC236}">
                <a16:creationId xmlns:a16="http://schemas.microsoft.com/office/drawing/2014/main" id="{D36F7693-CF8F-4DBD-A3E0-A5ABB1285FDD}"/>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2224D128-CA7C-48CB-A130-97525EFAF579}"/>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GB" altLang="en-US">
                <a:latin typeface="Arial" charset="0"/>
                <a:cs typeface="Arial" charset="0"/>
              </a:rPr>
              <a:t>Activity 1 (15 mins): Watch video. Go through the layers of the Earth, children fill out the table and label the diagram on the worksheet as we go.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2C101069-E9DA-40FC-8EDA-517CAAEA96C5}"/>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Calibri" panose="020F0502020204030204" pitchFamily="34" charset="0"/>
                <a:cs typeface="Arial" panose="020B0604020202020204" pitchFamily="34" charset="0"/>
              </a:defRPr>
            </a:lvl1pPr>
            <a:lvl2pPr marL="742950" indent="-285750">
              <a:defRPr sz="3200">
                <a:solidFill>
                  <a:schemeClr val="tx1"/>
                </a:solidFill>
                <a:latin typeface="Calibri" panose="020F0502020204030204" pitchFamily="34" charset="0"/>
                <a:cs typeface="Arial" panose="020B0604020202020204" pitchFamily="34" charset="0"/>
              </a:defRPr>
            </a:lvl2pPr>
            <a:lvl3pPr marL="1143000" indent="-228600">
              <a:defRPr sz="3200">
                <a:solidFill>
                  <a:schemeClr val="tx1"/>
                </a:solidFill>
                <a:latin typeface="Calibri" panose="020F0502020204030204" pitchFamily="34" charset="0"/>
                <a:cs typeface="Arial" panose="020B0604020202020204" pitchFamily="34" charset="0"/>
              </a:defRPr>
            </a:lvl3pPr>
            <a:lvl4pPr marL="1600200" indent="-228600">
              <a:defRPr sz="3200">
                <a:solidFill>
                  <a:schemeClr val="tx1"/>
                </a:solidFill>
                <a:latin typeface="Calibri" panose="020F0502020204030204" pitchFamily="34" charset="0"/>
                <a:cs typeface="Arial" panose="020B0604020202020204" pitchFamily="34" charset="0"/>
              </a:defRPr>
            </a:lvl4pPr>
            <a:lvl5pPr marL="2057400" indent="-228600">
              <a:defRPr sz="3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9pPr>
          </a:lstStyle>
          <a:p>
            <a:pPr>
              <a:defRPr/>
            </a:pPr>
            <a:fld id="{D5118CD5-A105-4C28-BEFC-986FDC03FD1C}" type="slidenum">
              <a:rPr lang="en-GB" altLang="en-US" sz="1200" smtClean="0">
                <a:latin typeface="Arial" panose="020B0604020202020204" pitchFamily="34" charset="0"/>
              </a:rPr>
              <a:pPr>
                <a:defRPr/>
              </a:pPr>
              <a:t>3</a:t>
            </a:fld>
            <a:endParaRPr lang="en-GB" altLang="en-US" sz="1200">
              <a:latin typeface="Arial" panose="020B0604020202020204" pitchFamily="34" charset="0"/>
            </a:endParaRPr>
          </a:p>
        </p:txBody>
      </p:sp>
      <p:sp>
        <p:nvSpPr>
          <p:cNvPr id="40963" name="Rectangle 2">
            <a:extLst>
              <a:ext uri="{FF2B5EF4-FFF2-40B4-BE49-F238E27FC236}">
                <a16:creationId xmlns:a16="http://schemas.microsoft.com/office/drawing/2014/main" id="{68898D8B-B4FE-4976-855D-5279587EC2D9}"/>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883BCB74-A2D2-462C-AD10-39A5D59FBED4}"/>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6FFBDBA6-1382-4BC0-985F-0B6616496C18}"/>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Calibri" panose="020F0502020204030204" pitchFamily="34" charset="0"/>
                <a:cs typeface="Arial" panose="020B0604020202020204" pitchFamily="34" charset="0"/>
              </a:defRPr>
            </a:lvl1pPr>
            <a:lvl2pPr marL="742950" indent="-285750">
              <a:defRPr sz="3200">
                <a:solidFill>
                  <a:schemeClr val="tx1"/>
                </a:solidFill>
                <a:latin typeface="Calibri" panose="020F0502020204030204" pitchFamily="34" charset="0"/>
                <a:cs typeface="Arial" panose="020B0604020202020204" pitchFamily="34" charset="0"/>
              </a:defRPr>
            </a:lvl2pPr>
            <a:lvl3pPr marL="1143000" indent="-228600">
              <a:defRPr sz="3200">
                <a:solidFill>
                  <a:schemeClr val="tx1"/>
                </a:solidFill>
                <a:latin typeface="Calibri" panose="020F0502020204030204" pitchFamily="34" charset="0"/>
                <a:cs typeface="Arial" panose="020B0604020202020204" pitchFamily="34" charset="0"/>
              </a:defRPr>
            </a:lvl3pPr>
            <a:lvl4pPr marL="1600200" indent="-228600">
              <a:defRPr sz="3200">
                <a:solidFill>
                  <a:schemeClr val="tx1"/>
                </a:solidFill>
                <a:latin typeface="Calibri" panose="020F0502020204030204" pitchFamily="34" charset="0"/>
                <a:cs typeface="Arial" panose="020B0604020202020204" pitchFamily="34" charset="0"/>
              </a:defRPr>
            </a:lvl4pPr>
            <a:lvl5pPr marL="2057400" indent="-228600">
              <a:defRPr sz="3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9pPr>
          </a:lstStyle>
          <a:p>
            <a:pPr>
              <a:defRPr/>
            </a:pPr>
            <a:fld id="{D4204D84-67E3-4400-BF01-C529512B7947}" type="slidenum">
              <a:rPr lang="en-GB" altLang="en-US" sz="1200" smtClean="0">
                <a:latin typeface="Arial" panose="020B0604020202020204" pitchFamily="34" charset="0"/>
              </a:rPr>
              <a:pPr>
                <a:defRPr/>
              </a:pPr>
              <a:t>4</a:t>
            </a:fld>
            <a:endParaRPr lang="en-GB" altLang="en-US" sz="1200">
              <a:latin typeface="Arial" panose="020B0604020202020204" pitchFamily="34" charset="0"/>
            </a:endParaRPr>
          </a:p>
        </p:txBody>
      </p:sp>
      <p:sp>
        <p:nvSpPr>
          <p:cNvPr id="43011" name="Rectangle 2">
            <a:extLst>
              <a:ext uri="{FF2B5EF4-FFF2-40B4-BE49-F238E27FC236}">
                <a16:creationId xmlns:a16="http://schemas.microsoft.com/office/drawing/2014/main" id="{739559B0-4022-4E1D-A8EF-E23B00834E0E}"/>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AADE0580-BEA0-4566-BCFB-DF699A8AAE60}"/>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DACD0FB4-3297-42F8-8453-E7D7991A0029}"/>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Calibri" panose="020F0502020204030204" pitchFamily="34" charset="0"/>
                <a:cs typeface="Arial" panose="020B0604020202020204" pitchFamily="34" charset="0"/>
              </a:defRPr>
            </a:lvl1pPr>
            <a:lvl2pPr marL="742950" indent="-285750">
              <a:defRPr sz="3200">
                <a:solidFill>
                  <a:schemeClr val="tx1"/>
                </a:solidFill>
                <a:latin typeface="Calibri" panose="020F0502020204030204" pitchFamily="34" charset="0"/>
                <a:cs typeface="Arial" panose="020B0604020202020204" pitchFamily="34" charset="0"/>
              </a:defRPr>
            </a:lvl2pPr>
            <a:lvl3pPr marL="1143000" indent="-228600">
              <a:defRPr sz="3200">
                <a:solidFill>
                  <a:schemeClr val="tx1"/>
                </a:solidFill>
                <a:latin typeface="Calibri" panose="020F0502020204030204" pitchFamily="34" charset="0"/>
                <a:cs typeface="Arial" panose="020B0604020202020204" pitchFamily="34" charset="0"/>
              </a:defRPr>
            </a:lvl3pPr>
            <a:lvl4pPr marL="1600200" indent="-228600">
              <a:defRPr sz="3200">
                <a:solidFill>
                  <a:schemeClr val="tx1"/>
                </a:solidFill>
                <a:latin typeface="Calibri" panose="020F0502020204030204" pitchFamily="34" charset="0"/>
                <a:cs typeface="Arial" panose="020B0604020202020204" pitchFamily="34" charset="0"/>
              </a:defRPr>
            </a:lvl4pPr>
            <a:lvl5pPr marL="2057400" indent="-228600">
              <a:defRPr sz="3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9pPr>
          </a:lstStyle>
          <a:p>
            <a:pPr>
              <a:defRPr/>
            </a:pPr>
            <a:fld id="{D72E8B94-B49E-4CA8-87C4-7E07C3E36479}" type="slidenum">
              <a:rPr lang="en-GB" altLang="en-US" sz="1200" smtClean="0">
                <a:latin typeface="Arial" panose="020B0604020202020204" pitchFamily="34" charset="0"/>
              </a:rPr>
              <a:pPr>
                <a:defRPr/>
              </a:pPr>
              <a:t>5</a:t>
            </a:fld>
            <a:endParaRPr lang="en-GB" altLang="en-US" sz="1200">
              <a:latin typeface="Arial" panose="020B0604020202020204" pitchFamily="34" charset="0"/>
            </a:endParaRPr>
          </a:p>
        </p:txBody>
      </p:sp>
      <p:sp>
        <p:nvSpPr>
          <p:cNvPr id="45059" name="Rectangle 2">
            <a:extLst>
              <a:ext uri="{FF2B5EF4-FFF2-40B4-BE49-F238E27FC236}">
                <a16:creationId xmlns:a16="http://schemas.microsoft.com/office/drawing/2014/main" id="{9A3096D3-2A2F-40C2-A9CF-CE41CB80937C}"/>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546ADB49-1E04-413E-91C3-16D4C8214421}"/>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E778AB71-8F76-4F8E-A376-BA2C9FFC90E4}"/>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Calibri" panose="020F0502020204030204" pitchFamily="34" charset="0"/>
                <a:cs typeface="Arial" panose="020B0604020202020204" pitchFamily="34" charset="0"/>
              </a:defRPr>
            </a:lvl1pPr>
            <a:lvl2pPr marL="742950" indent="-285750">
              <a:defRPr sz="3200">
                <a:solidFill>
                  <a:schemeClr val="tx1"/>
                </a:solidFill>
                <a:latin typeface="Calibri" panose="020F0502020204030204" pitchFamily="34" charset="0"/>
                <a:cs typeface="Arial" panose="020B0604020202020204" pitchFamily="34" charset="0"/>
              </a:defRPr>
            </a:lvl2pPr>
            <a:lvl3pPr marL="1143000" indent="-228600">
              <a:defRPr sz="3200">
                <a:solidFill>
                  <a:schemeClr val="tx1"/>
                </a:solidFill>
                <a:latin typeface="Calibri" panose="020F0502020204030204" pitchFamily="34" charset="0"/>
                <a:cs typeface="Arial" panose="020B0604020202020204" pitchFamily="34" charset="0"/>
              </a:defRPr>
            </a:lvl3pPr>
            <a:lvl4pPr marL="1600200" indent="-228600">
              <a:defRPr sz="3200">
                <a:solidFill>
                  <a:schemeClr val="tx1"/>
                </a:solidFill>
                <a:latin typeface="Calibri" panose="020F0502020204030204" pitchFamily="34" charset="0"/>
                <a:cs typeface="Arial" panose="020B0604020202020204" pitchFamily="34" charset="0"/>
              </a:defRPr>
            </a:lvl4pPr>
            <a:lvl5pPr marL="2057400" indent="-228600">
              <a:defRPr sz="3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9pPr>
          </a:lstStyle>
          <a:p>
            <a:pPr>
              <a:defRPr/>
            </a:pPr>
            <a:fld id="{4FE1F966-5332-44B3-BC94-1B90472DF906}" type="slidenum">
              <a:rPr lang="en-GB" altLang="en-US" sz="1200" smtClean="0">
                <a:latin typeface="Arial" panose="020B0604020202020204" pitchFamily="34" charset="0"/>
              </a:rPr>
              <a:pPr>
                <a:defRPr/>
              </a:pPr>
              <a:t>7</a:t>
            </a:fld>
            <a:endParaRPr lang="en-GB" altLang="en-US" sz="1200">
              <a:latin typeface="Arial" panose="020B0604020202020204" pitchFamily="34" charset="0"/>
            </a:endParaRPr>
          </a:p>
        </p:txBody>
      </p:sp>
      <p:sp>
        <p:nvSpPr>
          <p:cNvPr id="47107" name="Rectangle 2">
            <a:extLst>
              <a:ext uri="{FF2B5EF4-FFF2-40B4-BE49-F238E27FC236}">
                <a16:creationId xmlns:a16="http://schemas.microsoft.com/office/drawing/2014/main" id="{4F9639C2-8862-483C-85B7-11590C283FEF}"/>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33547730-855E-4487-A4BD-B7E317CAC754}"/>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90FAB-B1EC-401D-A89C-A1D68582DC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C74694-0D21-4876-AD18-50A692880F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AAD94F-7D3B-4197-B163-2F211D969136}"/>
              </a:ext>
            </a:extLst>
          </p:cNvPr>
          <p:cNvSpPr>
            <a:spLocks noGrp="1"/>
          </p:cNvSpPr>
          <p:nvPr>
            <p:ph type="dt" sz="half" idx="10"/>
          </p:nvPr>
        </p:nvSpPr>
        <p:spPr/>
        <p:txBody>
          <a:bodyPr/>
          <a:lstStyle/>
          <a:p>
            <a:fld id="{B891987B-70CF-48DC-9306-D17486EA5A09}" type="datetimeFigureOut">
              <a:rPr lang="en-US" smtClean="0"/>
              <a:t>3/21/2020</a:t>
            </a:fld>
            <a:endParaRPr lang="en-US"/>
          </a:p>
        </p:txBody>
      </p:sp>
      <p:sp>
        <p:nvSpPr>
          <p:cNvPr id="5" name="Footer Placeholder 4">
            <a:extLst>
              <a:ext uri="{FF2B5EF4-FFF2-40B4-BE49-F238E27FC236}">
                <a16:creationId xmlns:a16="http://schemas.microsoft.com/office/drawing/2014/main" id="{170E5251-3CB8-4D12-811F-ECE4C8F3A4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FE2A40-4284-4CF9-9954-83BD9B9ED2E8}"/>
              </a:ext>
            </a:extLst>
          </p:cNvPr>
          <p:cNvSpPr>
            <a:spLocks noGrp="1"/>
          </p:cNvSpPr>
          <p:nvPr>
            <p:ph type="sldNum" sz="quarter" idx="12"/>
          </p:nvPr>
        </p:nvSpPr>
        <p:spPr/>
        <p:txBody>
          <a:bodyPr/>
          <a:lstStyle/>
          <a:p>
            <a:fld id="{880DBD68-1F51-45A3-9CEE-295056ADA83A}" type="slidenum">
              <a:rPr lang="en-US" smtClean="0"/>
              <a:t>‹#›</a:t>
            </a:fld>
            <a:endParaRPr lang="en-US"/>
          </a:p>
        </p:txBody>
      </p:sp>
    </p:spTree>
    <p:extLst>
      <p:ext uri="{BB962C8B-B14F-4D97-AF65-F5344CB8AC3E}">
        <p14:creationId xmlns:p14="http://schemas.microsoft.com/office/powerpoint/2010/main" val="3093050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CC961-BDFD-4A78-B1A8-B921021389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4D8017-6A92-4DC4-B9F1-5C94B4D1D5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0330BB-E223-4C66-AA29-844EDEE1A4D8}"/>
              </a:ext>
            </a:extLst>
          </p:cNvPr>
          <p:cNvSpPr>
            <a:spLocks noGrp="1"/>
          </p:cNvSpPr>
          <p:nvPr>
            <p:ph type="dt" sz="half" idx="10"/>
          </p:nvPr>
        </p:nvSpPr>
        <p:spPr/>
        <p:txBody>
          <a:bodyPr/>
          <a:lstStyle/>
          <a:p>
            <a:fld id="{B891987B-70CF-48DC-9306-D17486EA5A09}" type="datetimeFigureOut">
              <a:rPr lang="en-US" smtClean="0"/>
              <a:t>3/21/2020</a:t>
            </a:fld>
            <a:endParaRPr lang="en-US"/>
          </a:p>
        </p:txBody>
      </p:sp>
      <p:sp>
        <p:nvSpPr>
          <p:cNvPr id="5" name="Footer Placeholder 4">
            <a:extLst>
              <a:ext uri="{FF2B5EF4-FFF2-40B4-BE49-F238E27FC236}">
                <a16:creationId xmlns:a16="http://schemas.microsoft.com/office/drawing/2014/main" id="{1F30AB04-48AD-45A8-AD3D-34759255E6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4C995D-ABC9-414F-BB3B-DD29D62A57AE}"/>
              </a:ext>
            </a:extLst>
          </p:cNvPr>
          <p:cNvSpPr>
            <a:spLocks noGrp="1"/>
          </p:cNvSpPr>
          <p:nvPr>
            <p:ph type="sldNum" sz="quarter" idx="12"/>
          </p:nvPr>
        </p:nvSpPr>
        <p:spPr/>
        <p:txBody>
          <a:bodyPr/>
          <a:lstStyle/>
          <a:p>
            <a:fld id="{880DBD68-1F51-45A3-9CEE-295056ADA83A}" type="slidenum">
              <a:rPr lang="en-US" smtClean="0"/>
              <a:t>‹#›</a:t>
            </a:fld>
            <a:endParaRPr lang="en-US"/>
          </a:p>
        </p:txBody>
      </p:sp>
    </p:spTree>
    <p:extLst>
      <p:ext uri="{BB962C8B-B14F-4D97-AF65-F5344CB8AC3E}">
        <p14:creationId xmlns:p14="http://schemas.microsoft.com/office/powerpoint/2010/main" val="174850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60715E-D2C6-46C3-A135-E33599751E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5C5927-1C7B-4171-9172-DA5BCFFC51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B2B2B1-BE3A-4112-BF45-41A8DF2E342F}"/>
              </a:ext>
            </a:extLst>
          </p:cNvPr>
          <p:cNvSpPr>
            <a:spLocks noGrp="1"/>
          </p:cNvSpPr>
          <p:nvPr>
            <p:ph type="dt" sz="half" idx="10"/>
          </p:nvPr>
        </p:nvSpPr>
        <p:spPr/>
        <p:txBody>
          <a:bodyPr/>
          <a:lstStyle/>
          <a:p>
            <a:fld id="{B891987B-70CF-48DC-9306-D17486EA5A09}" type="datetimeFigureOut">
              <a:rPr lang="en-US" smtClean="0"/>
              <a:t>3/21/2020</a:t>
            </a:fld>
            <a:endParaRPr lang="en-US"/>
          </a:p>
        </p:txBody>
      </p:sp>
      <p:sp>
        <p:nvSpPr>
          <p:cNvPr id="5" name="Footer Placeholder 4">
            <a:extLst>
              <a:ext uri="{FF2B5EF4-FFF2-40B4-BE49-F238E27FC236}">
                <a16:creationId xmlns:a16="http://schemas.microsoft.com/office/drawing/2014/main" id="{B6484F82-768D-4C2D-A520-C7FCBA305B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2A802E-4045-4A9E-95FD-78AE0A1FF482}"/>
              </a:ext>
            </a:extLst>
          </p:cNvPr>
          <p:cNvSpPr>
            <a:spLocks noGrp="1"/>
          </p:cNvSpPr>
          <p:nvPr>
            <p:ph type="sldNum" sz="quarter" idx="12"/>
          </p:nvPr>
        </p:nvSpPr>
        <p:spPr/>
        <p:txBody>
          <a:bodyPr/>
          <a:lstStyle/>
          <a:p>
            <a:fld id="{880DBD68-1F51-45A3-9CEE-295056ADA83A}" type="slidenum">
              <a:rPr lang="en-US" smtClean="0"/>
              <a:t>‹#›</a:t>
            </a:fld>
            <a:endParaRPr lang="en-US"/>
          </a:p>
        </p:txBody>
      </p:sp>
    </p:spTree>
    <p:extLst>
      <p:ext uri="{BB962C8B-B14F-4D97-AF65-F5344CB8AC3E}">
        <p14:creationId xmlns:p14="http://schemas.microsoft.com/office/powerpoint/2010/main" val="309793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F1B56-781E-4705-98CA-F1B3AE4A81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CAF21A-698D-4455-8F44-00A210A237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6BAA3-6735-4D36-A07E-E5FE57986560}"/>
              </a:ext>
            </a:extLst>
          </p:cNvPr>
          <p:cNvSpPr>
            <a:spLocks noGrp="1"/>
          </p:cNvSpPr>
          <p:nvPr>
            <p:ph type="dt" sz="half" idx="10"/>
          </p:nvPr>
        </p:nvSpPr>
        <p:spPr/>
        <p:txBody>
          <a:bodyPr/>
          <a:lstStyle/>
          <a:p>
            <a:fld id="{B891987B-70CF-48DC-9306-D17486EA5A09}" type="datetimeFigureOut">
              <a:rPr lang="en-US" smtClean="0"/>
              <a:t>3/21/2020</a:t>
            </a:fld>
            <a:endParaRPr lang="en-US"/>
          </a:p>
        </p:txBody>
      </p:sp>
      <p:sp>
        <p:nvSpPr>
          <p:cNvPr id="5" name="Footer Placeholder 4">
            <a:extLst>
              <a:ext uri="{FF2B5EF4-FFF2-40B4-BE49-F238E27FC236}">
                <a16:creationId xmlns:a16="http://schemas.microsoft.com/office/drawing/2014/main" id="{38F92413-9C41-44F9-A030-D068A32E3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3AAD8E-A150-4F6B-8230-5C761ED4E1BE}"/>
              </a:ext>
            </a:extLst>
          </p:cNvPr>
          <p:cNvSpPr>
            <a:spLocks noGrp="1"/>
          </p:cNvSpPr>
          <p:nvPr>
            <p:ph type="sldNum" sz="quarter" idx="12"/>
          </p:nvPr>
        </p:nvSpPr>
        <p:spPr/>
        <p:txBody>
          <a:bodyPr/>
          <a:lstStyle/>
          <a:p>
            <a:fld id="{880DBD68-1F51-45A3-9CEE-295056ADA83A}" type="slidenum">
              <a:rPr lang="en-US" smtClean="0"/>
              <a:t>‹#›</a:t>
            </a:fld>
            <a:endParaRPr lang="en-US"/>
          </a:p>
        </p:txBody>
      </p:sp>
    </p:spTree>
    <p:extLst>
      <p:ext uri="{BB962C8B-B14F-4D97-AF65-F5344CB8AC3E}">
        <p14:creationId xmlns:p14="http://schemas.microsoft.com/office/powerpoint/2010/main" val="99511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1807A-43BB-4106-BC8C-D879E00210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39C8DD-068C-4CE8-9DDB-37F688349D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980019-FB51-4335-9498-DFE0EB8C36D5}"/>
              </a:ext>
            </a:extLst>
          </p:cNvPr>
          <p:cNvSpPr>
            <a:spLocks noGrp="1"/>
          </p:cNvSpPr>
          <p:nvPr>
            <p:ph type="dt" sz="half" idx="10"/>
          </p:nvPr>
        </p:nvSpPr>
        <p:spPr/>
        <p:txBody>
          <a:bodyPr/>
          <a:lstStyle/>
          <a:p>
            <a:fld id="{B891987B-70CF-48DC-9306-D17486EA5A09}" type="datetimeFigureOut">
              <a:rPr lang="en-US" smtClean="0"/>
              <a:t>3/21/2020</a:t>
            </a:fld>
            <a:endParaRPr lang="en-US"/>
          </a:p>
        </p:txBody>
      </p:sp>
      <p:sp>
        <p:nvSpPr>
          <p:cNvPr id="5" name="Footer Placeholder 4">
            <a:extLst>
              <a:ext uri="{FF2B5EF4-FFF2-40B4-BE49-F238E27FC236}">
                <a16:creationId xmlns:a16="http://schemas.microsoft.com/office/drawing/2014/main" id="{BF44C259-CC37-4247-8DDE-7EF5E949A9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253062-C56A-4CB3-AEE9-E213B6B562B9}"/>
              </a:ext>
            </a:extLst>
          </p:cNvPr>
          <p:cNvSpPr>
            <a:spLocks noGrp="1"/>
          </p:cNvSpPr>
          <p:nvPr>
            <p:ph type="sldNum" sz="quarter" idx="12"/>
          </p:nvPr>
        </p:nvSpPr>
        <p:spPr/>
        <p:txBody>
          <a:bodyPr/>
          <a:lstStyle/>
          <a:p>
            <a:fld id="{880DBD68-1F51-45A3-9CEE-295056ADA83A}" type="slidenum">
              <a:rPr lang="en-US" smtClean="0"/>
              <a:t>‹#›</a:t>
            </a:fld>
            <a:endParaRPr lang="en-US"/>
          </a:p>
        </p:txBody>
      </p:sp>
    </p:spTree>
    <p:extLst>
      <p:ext uri="{BB962C8B-B14F-4D97-AF65-F5344CB8AC3E}">
        <p14:creationId xmlns:p14="http://schemas.microsoft.com/office/powerpoint/2010/main" val="145094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0B8E8-8752-483D-A68A-5CCDD6F9D3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108236-BCE9-4F8F-84E9-21CED0A74B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98B4C6-89AA-4E83-BDCC-01D94F9511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583E24-0449-41E7-8984-53B7E8DC6C56}"/>
              </a:ext>
            </a:extLst>
          </p:cNvPr>
          <p:cNvSpPr>
            <a:spLocks noGrp="1"/>
          </p:cNvSpPr>
          <p:nvPr>
            <p:ph type="dt" sz="half" idx="10"/>
          </p:nvPr>
        </p:nvSpPr>
        <p:spPr/>
        <p:txBody>
          <a:bodyPr/>
          <a:lstStyle/>
          <a:p>
            <a:fld id="{B891987B-70CF-48DC-9306-D17486EA5A09}" type="datetimeFigureOut">
              <a:rPr lang="en-US" smtClean="0"/>
              <a:t>3/21/2020</a:t>
            </a:fld>
            <a:endParaRPr lang="en-US"/>
          </a:p>
        </p:txBody>
      </p:sp>
      <p:sp>
        <p:nvSpPr>
          <p:cNvPr id="6" name="Footer Placeholder 5">
            <a:extLst>
              <a:ext uri="{FF2B5EF4-FFF2-40B4-BE49-F238E27FC236}">
                <a16:creationId xmlns:a16="http://schemas.microsoft.com/office/drawing/2014/main" id="{B7BE8263-8E10-4843-8938-8810FB8018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9751C7-4FAD-4967-8BA3-78BC46F97636}"/>
              </a:ext>
            </a:extLst>
          </p:cNvPr>
          <p:cNvSpPr>
            <a:spLocks noGrp="1"/>
          </p:cNvSpPr>
          <p:nvPr>
            <p:ph type="sldNum" sz="quarter" idx="12"/>
          </p:nvPr>
        </p:nvSpPr>
        <p:spPr/>
        <p:txBody>
          <a:bodyPr/>
          <a:lstStyle/>
          <a:p>
            <a:fld id="{880DBD68-1F51-45A3-9CEE-295056ADA83A}" type="slidenum">
              <a:rPr lang="en-US" smtClean="0"/>
              <a:t>‹#›</a:t>
            </a:fld>
            <a:endParaRPr lang="en-US"/>
          </a:p>
        </p:txBody>
      </p:sp>
    </p:spTree>
    <p:extLst>
      <p:ext uri="{BB962C8B-B14F-4D97-AF65-F5344CB8AC3E}">
        <p14:creationId xmlns:p14="http://schemas.microsoft.com/office/powerpoint/2010/main" val="164809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FCA8E-8CB6-4F1F-A34D-5589753124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E455B5-056A-448E-9C3F-8184CA30D0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A652AF-8BBE-4DFC-9502-A4167A30A7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2CB1DE-005F-44F7-A296-01759BCCD1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66041F-1CD0-4D30-868B-A533BEE3DA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947F09-5C74-46DF-92D7-5A4E97D3270D}"/>
              </a:ext>
            </a:extLst>
          </p:cNvPr>
          <p:cNvSpPr>
            <a:spLocks noGrp="1"/>
          </p:cNvSpPr>
          <p:nvPr>
            <p:ph type="dt" sz="half" idx="10"/>
          </p:nvPr>
        </p:nvSpPr>
        <p:spPr/>
        <p:txBody>
          <a:bodyPr/>
          <a:lstStyle/>
          <a:p>
            <a:fld id="{B891987B-70CF-48DC-9306-D17486EA5A09}" type="datetimeFigureOut">
              <a:rPr lang="en-US" smtClean="0"/>
              <a:t>3/21/2020</a:t>
            </a:fld>
            <a:endParaRPr lang="en-US"/>
          </a:p>
        </p:txBody>
      </p:sp>
      <p:sp>
        <p:nvSpPr>
          <p:cNvPr id="8" name="Footer Placeholder 7">
            <a:extLst>
              <a:ext uri="{FF2B5EF4-FFF2-40B4-BE49-F238E27FC236}">
                <a16:creationId xmlns:a16="http://schemas.microsoft.com/office/drawing/2014/main" id="{A171B0DF-1ACD-4CEF-B8AB-98E522AE28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E8F5B1-2ACB-400F-ADD9-D7076EC476C8}"/>
              </a:ext>
            </a:extLst>
          </p:cNvPr>
          <p:cNvSpPr>
            <a:spLocks noGrp="1"/>
          </p:cNvSpPr>
          <p:nvPr>
            <p:ph type="sldNum" sz="quarter" idx="12"/>
          </p:nvPr>
        </p:nvSpPr>
        <p:spPr/>
        <p:txBody>
          <a:bodyPr/>
          <a:lstStyle/>
          <a:p>
            <a:fld id="{880DBD68-1F51-45A3-9CEE-295056ADA83A}" type="slidenum">
              <a:rPr lang="en-US" smtClean="0"/>
              <a:t>‹#›</a:t>
            </a:fld>
            <a:endParaRPr lang="en-US"/>
          </a:p>
        </p:txBody>
      </p:sp>
    </p:spTree>
    <p:extLst>
      <p:ext uri="{BB962C8B-B14F-4D97-AF65-F5344CB8AC3E}">
        <p14:creationId xmlns:p14="http://schemas.microsoft.com/office/powerpoint/2010/main" val="413907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3BDCB-D385-47D4-8F19-50D319CC02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7EAE06-AF5C-4C76-9D38-C6761BD292F6}"/>
              </a:ext>
            </a:extLst>
          </p:cNvPr>
          <p:cNvSpPr>
            <a:spLocks noGrp="1"/>
          </p:cNvSpPr>
          <p:nvPr>
            <p:ph type="dt" sz="half" idx="10"/>
          </p:nvPr>
        </p:nvSpPr>
        <p:spPr/>
        <p:txBody>
          <a:bodyPr/>
          <a:lstStyle/>
          <a:p>
            <a:fld id="{B891987B-70CF-48DC-9306-D17486EA5A09}" type="datetimeFigureOut">
              <a:rPr lang="en-US" smtClean="0"/>
              <a:t>3/21/2020</a:t>
            </a:fld>
            <a:endParaRPr lang="en-US"/>
          </a:p>
        </p:txBody>
      </p:sp>
      <p:sp>
        <p:nvSpPr>
          <p:cNvPr id="4" name="Footer Placeholder 3">
            <a:extLst>
              <a:ext uri="{FF2B5EF4-FFF2-40B4-BE49-F238E27FC236}">
                <a16:creationId xmlns:a16="http://schemas.microsoft.com/office/drawing/2014/main" id="{D02EB957-255B-4F01-8CDA-ED41663C99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6EECCE-3F2B-439C-AE71-EBA5A69E9D3B}"/>
              </a:ext>
            </a:extLst>
          </p:cNvPr>
          <p:cNvSpPr>
            <a:spLocks noGrp="1"/>
          </p:cNvSpPr>
          <p:nvPr>
            <p:ph type="sldNum" sz="quarter" idx="12"/>
          </p:nvPr>
        </p:nvSpPr>
        <p:spPr/>
        <p:txBody>
          <a:bodyPr/>
          <a:lstStyle/>
          <a:p>
            <a:fld id="{880DBD68-1F51-45A3-9CEE-295056ADA83A}" type="slidenum">
              <a:rPr lang="en-US" smtClean="0"/>
              <a:t>‹#›</a:t>
            </a:fld>
            <a:endParaRPr lang="en-US"/>
          </a:p>
        </p:txBody>
      </p:sp>
    </p:spTree>
    <p:extLst>
      <p:ext uri="{BB962C8B-B14F-4D97-AF65-F5344CB8AC3E}">
        <p14:creationId xmlns:p14="http://schemas.microsoft.com/office/powerpoint/2010/main" val="320181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948518-C944-41A7-8877-4B22E7249559}"/>
              </a:ext>
            </a:extLst>
          </p:cNvPr>
          <p:cNvSpPr>
            <a:spLocks noGrp="1"/>
          </p:cNvSpPr>
          <p:nvPr>
            <p:ph type="dt" sz="half" idx="10"/>
          </p:nvPr>
        </p:nvSpPr>
        <p:spPr/>
        <p:txBody>
          <a:bodyPr/>
          <a:lstStyle/>
          <a:p>
            <a:fld id="{B891987B-70CF-48DC-9306-D17486EA5A09}" type="datetimeFigureOut">
              <a:rPr lang="en-US" smtClean="0"/>
              <a:t>3/21/2020</a:t>
            </a:fld>
            <a:endParaRPr lang="en-US"/>
          </a:p>
        </p:txBody>
      </p:sp>
      <p:sp>
        <p:nvSpPr>
          <p:cNvPr id="3" name="Footer Placeholder 2">
            <a:extLst>
              <a:ext uri="{FF2B5EF4-FFF2-40B4-BE49-F238E27FC236}">
                <a16:creationId xmlns:a16="http://schemas.microsoft.com/office/drawing/2014/main" id="{098D40D0-B512-44C2-85E5-8956D6403A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A538C7-5F9B-4E16-893D-4E65FEC11340}"/>
              </a:ext>
            </a:extLst>
          </p:cNvPr>
          <p:cNvSpPr>
            <a:spLocks noGrp="1"/>
          </p:cNvSpPr>
          <p:nvPr>
            <p:ph type="sldNum" sz="quarter" idx="12"/>
          </p:nvPr>
        </p:nvSpPr>
        <p:spPr/>
        <p:txBody>
          <a:bodyPr/>
          <a:lstStyle/>
          <a:p>
            <a:fld id="{880DBD68-1F51-45A3-9CEE-295056ADA83A}" type="slidenum">
              <a:rPr lang="en-US" smtClean="0"/>
              <a:t>‹#›</a:t>
            </a:fld>
            <a:endParaRPr lang="en-US"/>
          </a:p>
        </p:txBody>
      </p:sp>
    </p:spTree>
    <p:extLst>
      <p:ext uri="{BB962C8B-B14F-4D97-AF65-F5344CB8AC3E}">
        <p14:creationId xmlns:p14="http://schemas.microsoft.com/office/powerpoint/2010/main" val="1134857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997A0-CE48-4763-A93A-341EDAA65B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3CC912-B7E1-4CF2-AAAF-7A9E8685ED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31E454-D8CE-4E1C-83FD-BA573B00A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B3AC78-035F-47AF-BA1E-D956765FA5F3}"/>
              </a:ext>
            </a:extLst>
          </p:cNvPr>
          <p:cNvSpPr>
            <a:spLocks noGrp="1"/>
          </p:cNvSpPr>
          <p:nvPr>
            <p:ph type="dt" sz="half" idx="10"/>
          </p:nvPr>
        </p:nvSpPr>
        <p:spPr/>
        <p:txBody>
          <a:bodyPr/>
          <a:lstStyle/>
          <a:p>
            <a:fld id="{B891987B-70CF-48DC-9306-D17486EA5A09}" type="datetimeFigureOut">
              <a:rPr lang="en-US" smtClean="0"/>
              <a:t>3/21/2020</a:t>
            </a:fld>
            <a:endParaRPr lang="en-US"/>
          </a:p>
        </p:txBody>
      </p:sp>
      <p:sp>
        <p:nvSpPr>
          <p:cNvPr id="6" name="Footer Placeholder 5">
            <a:extLst>
              <a:ext uri="{FF2B5EF4-FFF2-40B4-BE49-F238E27FC236}">
                <a16:creationId xmlns:a16="http://schemas.microsoft.com/office/drawing/2014/main" id="{50007467-1BB0-4AF0-8994-DAD6CACEB4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1AD58A-5584-4229-AA2F-68C9EDE653D5}"/>
              </a:ext>
            </a:extLst>
          </p:cNvPr>
          <p:cNvSpPr>
            <a:spLocks noGrp="1"/>
          </p:cNvSpPr>
          <p:nvPr>
            <p:ph type="sldNum" sz="quarter" idx="12"/>
          </p:nvPr>
        </p:nvSpPr>
        <p:spPr/>
        <p:txBody>
          <a:bodyPr/>
          <a:lstStyle/>
          <a:p>
            <a:fld id="{880DBD68-1F51-45A3-9CEE-295056ADA83A}" type="slidenum">
              <a:rPr lang="en-US" smtClean="0"/>
              <a:t>‹#›</a:t>
            </a:fld>
            <a:endParaRPr lang="en-US"/>
          </a:p>
        </p:txBody>
      </p:sp>
    </p:spTree>
    <p:extLst>
      <p:ext uri="{BB962C8B-B14F-4D97-AF65-F5344CB8AC3E}">
        <p14:creationId xmlns:p14="http://schemas.microsoft.com/office/powerpoint/2010/main" val="1254325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8928F-FAC2-48A0-8DE3-D8A9A88FDA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72E167-771F-4F99-A19E-19F3368155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6FDD05-47D5-4FF7-9138-216BEFC676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8B234F-FBCD-47EA-BFD7-C1EE3711E830}"/>
              </a:ext>
            </a:extLst>
          </p:cNvPr>
          <p:cNvSpPr>
            <a:spLocks noGrp="1"/>
          </p:cNvSpPr>
          <p:nvPr>
            <p:ph type="dt" sz="half" idx="10"/>
          </p:nvPr>
        </p:nvSpPr>
        <p:spPr/>
        <p:txBody>
          <a:bodyPr/>
          <a:lstStyle/>
          <a:p>
            <a:fld id="{B891987B-70CF-48DC-9306-D17486EA5A09}" type="datetimeFigureOut">
              <a:rPr lang="en-US" smtClean="0"/>
              <a:t>3/21/2020</a:t>
            </a:fld>
            <a:endParaRPr lang="en-US"/>
          </a:p>
        </p:txBody>
      </p:sp>
      <p:sp>
        <p:nvSpPr>
          <p:cNvPr id="6" name="Footer Placeholder 5">
            <a:extLst>
              <a:ext uri="{FF2B5EF4-FFF2-40B4-BE49-F238E27FC236}">
                <a16:creationId xmlns:a16="http://schemas.microsoft.com/office/drawing/2014/main" id="{0A952171-0D2C-423F-8BD6-292DA990FB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529A21-BB6C-40AC-8B83-7AB6BD35FEF9}"/>
              </a:ext>
            </a:extLst>
          </p:cNvPr>
          <p:cNvSpPr>
            <a:spLocks noGrp="1"/>
          </p:cNvSpPr>
          <p:nvPr>
            <p:ph type="sldNum" sz="quarter" idx="12"/>
          </p:nvPr>
        </p:nvSpPr>
        <p:spPr/>
        <p:txBody>
          <a:bodyPr/>
          <a:lstStyle/>
          <a:p>
            <a:fld id="{880DBD68-1F51-45A3-9CEE-295056ADA83A}" type="slidenum">
              <a:rPr lang="en-US" smtClean="0"/>
              <a:t>‹#›</a:t>
            </a:fld>
            <a:endParaRPr lang="en-US"/>
          </a:p>
        </p:txBody>
      </p:sp>
    </p:spTree>
    <p:extLst>
      <p:ext uri="{BB962C8B-B14F-4D97-AF65-F5344CB8AC3E}">
        <p14:creationId xmlns:p14="http://schemas.microsoft.com/office/powerpoint/2010/main" val="3273308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9C09DE-EFB2-4D18-8D9C-AFDB7EC4DC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66028E-3823-4410-9BAC-3311D87E4B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B189A3-5B6B-4D20-82FD-5B2ED06303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1987B-70CF-48DC-9306-D17486EA5A09}" type="datetimeFigureOut">
              <a:rPr lang="en-US" smtClean="0"/>
              <a:t>3/21/2020</a:t>
            </a:fld>
            <a:endParaRPr lang="en-US"/>
          </a:p>
        </p:txBody>
      </p:sp>
      <p:sp>
        <p:nvSpPr>
          <p:cNvPr id="5" name="Footer Placeholder 4">
            <a:extLst>
              <a:ext uri="{FF2B5EF4-FFF2-40B4-BE49-F238E27FC236}">
                <a16:creationId xmlns:a16="http://schemas.microsoft.com/office/drawing/2014/main" id="{E8080CB3-441A-4FE9-A3F4-81C03CD303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2ACAB1-E12E-4FE3-9358-C3A9175C8A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0DBD68-1F51-45A3-9CEE-295056ADA83A}" type="slidenum">
              <a:rPr lang="en-US" smtClean="0"/>
              <a:t>‹#›</a:t>
            </a:fld>
            <a:endParaRPr lang="en-US"/>
          </a:p>
        </p:txBody>
      </p:sp>
    </p:spTree>
    <p:extLst>
      <p:ext uri="{BB962C8B-B14F-4D97-AF65-F5344CB8AC3E}">
        <p14:creationId xmlns:p14="http://schemas.microsoft.com/office/powerpoint/2010/main" val="459925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A42D6DB-2DDC-4C5C-9143-8E7331741703}"/>
              </a:ext>
            </a:extLst>
          </p:cNvPr>
          <p:cNvSpPr>
            <a:spLocks noGrp="1" noChangeArrowheads="1"/>
          </p:cNvSpPr>
          <p:nvPr>
            <p:ph type="ctrTitle"/>
          </p:nvPr>
        </p:nvSpPr>
        <p:spPr>
          <a:xfrm>
            <a:off x="2209800" y="14289"/>
            <a:ext cx="7772400" cy="1470025"/>
          </a:xfrm>
        </p:spPr>
        <p:txBody>
          <a:bodyPr rtlCol="0" anchor="ctr">
            <a:normAutofit/>
          </a:bodyPr>
          <a:lstStyle/>
          <a:p>
            <a:pPr>
              <a:defRPr/>
            </a:pPr>
            <a:r>
              <a:rPr lang="en-GB" altLang="en-US" sz="7200">
                <a:effectLst>
                  <a:outerShdw blurRad="38100" dist="38100" dir="2700000" algn="tl">
                    <a:srgbClr val="336699"/>
                  </a:outerShdw>
                </a:effectLst>
                <a:latin typeface="Calibri" panose="020F0502020204030204" pitchFamily="34" charset="0"/>
              </a:rPr>
              <a:t>Restless Earth</a:t>
            </a:r>
          </a:p>
        </p:txBody>
      </p:sp>
      <p:sp>
        <p:nvSpPr>
          <p:cNvPr id="31747" name="Rectangle 3">
            <a:extLst>
              <a:ext uri="{FF2B5EF4-FFF2-40B4-BE49-F238E27FC236}">
                <a16:creationId xmlns:a16="http://schemas.microsoft.com/office/drawing/2014/main" id="{883BE03E-04B7-4ADF-B1D7-DAF98A610960}"/>
              </a:ext>
            </a:extLst>
          </p:cNvPr>
          <p:cNvSpPr>
            <a:spLocks noGrp="1"/>
          </p:cNvSpPr>
          <p:nvPr>
            <p:ph type="subTitle" idx="1"/>
          </p:nvPr>
        </p:nvSpPr>
        <p:spPr>
          <a:xfrm>
            <a:off x="2895600" y="6165850"/>
            <a:ext cx="6400800" cy="1752600"/>
          </a:xfrm>
        </p:spPr>
        <p:txBody>
          <a:bodyPr/>
          <a:lstStyle/>
          <a:p>
            <a:pPr eaLnBrk="1" hangingPunct="1"/>
            <a:endParaRPr lang="en-GB" altLang="en-US" sz="4000"/>
          </a:p>
        </p:txBody>
      </p:sp>
      <p:pic>
        <p:nvPicPr>
          <p:cNvPr id="31748" name="Picture 5" descr="Restless Planet">
            <a:extLst>
              <a:ext uri="{FF2B5EF4-FFF2-40B4-BE49-F238E27FC236}">
                <a16:creationId xmlns:a16="http://schemas.microsoft.com/office/drawing/2014/main" id="{EE39F6A9-2B23-4CEB-9AB0-6B6ED117D0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250" y="1557338"/>
            <a:ext cx="5905500" cy="41592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D759C-A136-48E1-A691-4BF6034C049B}"/>
              </a:ext>
            </a:extLst>
          </p:cNvPr>
          <p:cNvSpPr>
            <a:spLocks noGrp="1"/>
          </p:cNvSpPr>
          <p:nvPr>
            <p:ph type="title"/>
          </p:nvPr>
        </p:nvSpPr>
        <p:spPr/>
        <p:txBody>
          <a:bodyPr>
            <a:normAutofit/>
          </a:bodyPr>
          <a:lstStyle/>
          <a:p>
            <a:r>
              <a:rPr lang="en-US" sz="4000" i="1" dirty="0"/>
              <a:t>Resources / References</a:t>
            </a:r>
          </a:p>
        </p:txBody>
      </p:sp>
      <p:sp>
        <p:nvSpPr>
          <p:cNvPr id="3" name="Content Placeholder 2">
            <a:extLst>
              <a:ext uri="{FF2B5EF4-FFF2-40B4-BE49-F238E27FC236}">
                <a16:creationId xmlns:a16="http://schemas.microsoft.com/office/drawing/2014/main" id="{BFA2DF5A-6DD2-4348-950C-C03FA2C90F84}"/>
              </a:ext>
            </a:extLst>
          </p:cNvPr>
          <p:cNvSpPr>
            <a:spLocks noGrp="1"/>
          </p:cNvSpPr>
          <p:nvPr>
            <p:ph idx="1"/>
          </p:nvPr>
        </p:nvSpPr>
        <p:spPr/>
        <p:txBody>
          <a:bodyPr>
            <a:normAutofit/>
          </a:bodyPr>
          <a:lstStyle/>
          <a:p>
            <a:pPr marL="514350" indent="-514350">
              <a:buAutoNum type="arabicParenR"/>
            </a:pPr>
            <a:r>
              <a:rPr lang="en-US" sz="2400" i="1" dirty="0"/>
              <a:t>HMH Georgia Science, Grade 6, Science Textbook</a:t>
            </a:r>
          </a:p>
          <a:p>
            <a:pPr marL="514350" indent="-514350">
              <a:buAutoNum type="arabicParenR"/>
            </a:pPr>
            <a:r>
              <a:rPr lang="en-US" sz="2400" i="1" dirty="0"/>
              <a:t>Power Point Cobb Resources CTLS Teach</a:t>
            </a:r>
          </a:p>
        </p:txBody>
      </p:sp>
    </p:spTree>
    <p:extLst>
      <p:ext uri="{BB962C8B-B14F-4D97-AF65-F5344CB8AC3E}">
        <p14:creationId xmlns:p14="http://schemas.microsoft.com/office/powerpoint/2010/main" val="4084359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679B508-1E2D-4995-B030-0768335FF17B}"/>
              </a:ext>
            </a:extLst>
          </p:cNvPr>
          <p:cNvSpPr>
            <a:spLocks noGrp="1" noChangeArrowheads="1"/>
          </p:cNvSpPr>
          <p:nvPr>
            <p:ph type="title"/>
          </p:nvPr>
        </p:nvSpPr>
        <p:spPr>
          <a:xfrm>
            <a:off x="1981200" y="260350"/>
            <a:ext cx="8229600" cy="1143000"/>
          </a:xfrm>
        </p:spPr>
        <p:txBody>
          <a:bodyPr rtlCol="0">
            <a:normAutofit/>
          </a:bodyPr>
          <a:lstStyle/>
          <a:p>
            <a:pPr>
              <a:defRPr/>
            </a:pPr>
            <a:r>
              <a:rPr lang="en-GB" altLang="en-US" sz="6600" dirty="0">
                <a:solidFill>
                  <a:srgbClr val="FF0000"/>
                </a:solidFill>
                <a:effectLst>
                  <a:outerShdw blurRad="38100" dist="38100" dir="2700000" algn="tl">
                    <a:srgbClr val="FFFFFF"/>
                  </a:outerShdw>
                </a:effectLst>
                <a:latin typeface="Calibri" panose="020F0502020204030204" pitchFamily="34" charset="0"/>
              </a:rPr>
              <a:t>Learning Objectives</a:t>
            </a:r>
          </a:p>
        </p:txBody>
      </p:sp>
      <p:sp>
        <p:nvSpPr>
          <p:cNvPr id="3075" name="Rectangle 3">
            <a:extLst>
              <a:ext uri="{FF2B5EF4-FFF2-40B4-BE49-F238E27FC236}">
                <a16:creationId xmlns:a16="http://schemas.microsoft.com/office/drawing/2014/main" id="{2A4E6FC8-FBB6-41BC-8197-E45458645DB5}"/>
              </a:ext>
            </a:extLst>
          </p:cNvPr>
          <p:cNvSpPr>
            <a:spLocks noGrp="1"/>
          </p:cNvSpPr>
          <p:nvPr>
            <p:ph idx="1"/>
          </p:nvPr>
        </p:nvSpPr>
        <p:spPr/>
        <p:txBody>
          <a:bodyPr/>
          <a:lstStyle/>
          <a:p>
            <a:pPr eaLnBrk="1" hangingPunct="1"/>
            <a:r>
              <a:rPr lang="en-GB" altLang="en-US" sz="3600" dirty="0">
                <a:solidFill>
                  <a:srgbClr val="FF0000"/>
                </a:solidFill>
              </a:rPr>
              <a:t>To understand and review the Earth’s structure</a:t>
            </a:r>
          </a:p>
          <a:p>
            <a:pPr eaLnBrk="1" hangingPunct="1"/>
            <a:endParaRPr lang="en-GB" altLang="en-US" sz="3600" dirty="0"/>
          </a:p>
          <a:p>
            <a:pPr eaLnBrk="1" hangingPunct="1">
              <a:buFontTx/>
              <a:buNone/>
            </a:pPr>
            <a:endParaRPr lang="en-GB" altLang="en-US" dirty="0"/>
          </a:p>
          <a:p>
            <a:pPr eaLnBrk="1" hangingPunct="1">
              <a:buFontTx/>
              <a:buNone/>
            </a:pPr>
            <a:endParaRPr lang="en-GB" altLang="en-US" dirty="0"/>
          </a:p>
        </p:txBody>
      </p:sp>
      <p:pic>
        <p:nvPicPr>
          <p:cNvPr id="3078" name="Picture 6" descr="Layers of the earth">
            <a:extLst>
              <a:ext uri="{FF2B5EF4-FFF2-40B4-BE49-F238E27FC236}">
                <a16:creationId xmlns:a16="http://schemas.microsoft.com/office/drawing/2014/main" id="{71E7A9F4-84D8-4343-9D72-7F2C020275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895601"/>
            <a:ext cx="7543800" cy="328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nodeType="clickEffect">
                                  <p:stCondLst>
                                    <p:cond delay="0"/>
                                  </p:stCondLst>
                                  <p:childTnLst>
                                    <p:set>
                                      <p:cBhvr>
                                        <p:cTn id="10" dur="1" fill="hold">
                                          <p:stCondLst>
                                            <p:cond delay="0"/>
                                          </p:stCondLst>
                                        </p:cTn>
                                        <p:tgtEl>
                                          <p:spTgt spid="3078"/>
                                        </p:tgtEl>
                                        <p:attrNameLst>
                                          <p:attrName>style.visibility</p:attrName>
                                        </p:attrNameLst>
                                      </p:cBhvr>
                                      <p:to>
                                        <p:strVal val="visible"/>
                                      </p:to>
                                    </p:set>
                                    <p:animEffect transition="in" filter="dissolve">
                                      <p:cBhvr>
                                        <p:cTn id="11"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a:extLst>
              <a:ext uri="{FF2B5EF4-FFF2-40B4-BE49-F238E27FC236}">
                <a16:creationId xmlns:a16="http://schemas.microsoft.com/office/drawing/2014/main" id="{FE97D349-5EF4-4566-9EDE-B38AB471BE96}"/>
              </a:ext>
            </a:extLst>
          </p:cNvPr>
          <p:cNvSpPr>
            <a:spLocks noChangeArrowheads="1"/>
          </p:cNvSpPr>
          <p:nvPr/>
        </p:nvSpPr>
        <p:spPr bwMode="auto">
          <a:xfrm>
            <a:off x="1981200" y="2603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eaLnBrk="1" hangingPunct="1">
              <a:defRPr/>
            </a:pPr>
            <a:r>
              <a:rPr lang="en-GB" altLang="en-US" sz="6600">
                <a:solidFill>
                  <a:srgbClr val="FF0000"/>
                </a:solidFill>
                <a:effectLst>
                  <a:outerShdw blurRad="38100" dist="38100" dir="2700000" algn="tl">
                    <a:srgbClr val="FFFFFF"/>
                  </a:outerShdw>
                </a:effectLst>
                <a:latin typeface="Calibri" panose="020F0502020204030204" pitchFamily="34" charset="0"/>
              </a:rPr>
              <a:t>The layers of the Earth</a:t>
            </a:r>
          </a:p>
        </p:txBody>
      </p:sp>
      <p:pic>
        <p:nvPicPr>
          <p:cNvPr id="37891" name="Picture 7">
            <a:extLst>
              <a:ext uri="{FF2B5EF4-FFF2-40B4-BE49-F238E27FC236}">
                <a16:creationId xmlns:a16="http://schemas.microsoft.com/office/drawing/2014/main" id="{342A530B-C0F4-4EEF-8119-3D5984D437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6725" y="2205038"/>
            <a:ext cx="3638550"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a:extLst>
              <a:ext uri="{FF2B5EF4-FFF2-40B4-BE49-F238E27FC236}">
                <a16:creationId xmlns:a16="http://schemas.microsoft.com/office/drawing/2014/main" id="{5D0FCDD8-960F-45F4-91EE-0FDC893DDB17}"/>
              </a:ext>
            </a:extLst>
          </p:cNvPr>
          <p:cNvSpPr>
            <a:spLocks noChangeArrowheads="1"/>
          </p:cNvSpPr>
          <p:nvPr/>
        </p:nvSpPr>
        <p:spPr bwMode="auto">
          <a:xfrm>
            <a:off x="1981200" y="2603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eaLnBrk="1" hangingPunct="1">
              <a:defRPr/>
            </a:pPr>
            <a:r>
              <a:rPr lang="en-GB" altLang="en-US" sz="6600">
                <a:solidFill>
                  <a:srgbClr val="FF0000"/>
                </a:solidFill>
                <a:effectLst>
                  <a:outerShdw blurRad="38100" dist="38100" dir="2700000" algn="tl">
                    <a:srgbClr val="FFFFFF"/>
                  </a:outerShdw>
                </a:effectLst>
                <a:latin typeface="Calibri" panose="020F0502020204030204" pitchFamily="34" charset="0"/>
              </a:rPr>
              <a:t>The layers of the Earth</a:t>
            </a:r>
          </a:p>
        </p:txBody>
      </p:sp>
      <p:pic>
        <p:nvPicPr>
          <p:cNvPr id="39939" name="Picture 7">
            <a:extLst>
              <a:ext uri="{FF2B5EF4-FFF2-40B4-BE49-F238E27FC236}">
                <a16:creationId xmlns:a16="http://schemas.microsoft.com/office/drawing/2014/main" id="{0E7C8E05-4D5E-434E-A597-2C1D450A8E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288" y="1989138"/>
            <a:ext cx="3638550"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Line 8">
            <a:extLst>
              <a:ext uri="{FF2B5EF4-FFF2-40B4-BE49-F238E27FC236}">
                <a16:creationId xmlns:a16="http://schemas.microsoft.com/office/drawing/2014/main" id="{991E3E2B-5A2A-4D60-9926-A97D3956E8A7}"/>
              </a:ext>
            </a:extLst>
          </p:cNvPr>
          <p:cNvSpPr>
            <a:spLocks noChangeShapeType="1"/>
          </p:cNvSpPr>
          <p:nvPr/>
        </p:nvSpPr>
        <p:spPr bwMode="auto">
          <a:xfrm flipH="1" flipV="1">
            <a:off x="3935414" y="4005264"/>
            <a:ext cx="2016125" cy="1584325"/>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alibri" charset="0"/>
              <a:ea typeface="Arial" charset="0"/>
              <a:cs typeface="Arial" charset="0"/>
            </a:endParaRPr>
          </a:p>
        </p:txBody>
      </p:sp>
      <p:sp>
        <p:nvSpPr>
          <p:cNvPr id="39941" name="Text Box 9">
            <a:extLst>
              <a:ext uri="{FF2B5EF4-FFF2-40B4-BE49-F238E27FC236}">
                <a16:creationId xmlns:a16="http://schemas.microsoft.com/office/drawing/2014/main" id="{A0B63159-59CE-4317-B678-5D3332552422}"/>
              </a:ext>
            </a:extLst>
          </p:cNvPr>
          <p:cNvSpPr txBox="1">
            <a:spLocks noChangeArrowheads="1"/>
          </p:cNvSpPr>
          <p:nvPr/>
        </p:nvSpPr>
        <p:spPr bwMode="auto">
          <a:xfrm>
            <a:off x="5880100" y="1773238"/>
            <a:ext cx="47879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panose="020F0502020204030204" pitchFamily="34" charset="0"/>
                <a:cs typeface="Arial" panose="020B0604020202020204" pitchFamily="34" charset="0"/>
              </a:defRPr>
            </a:lvl1pPr>
            <a:lvl2pPr marL="742950" indent="-285750">
              <a:defRPr sz="3200">
                <a:solidFill>
                  <a:schemeClr val="tx1"/>
                </a:solidFill>
                <a:latin typeface="Calibri" panose="020F0502020204030204" pitchFamily="34" charset="0"/>
                <a:cs typeface="Arial" panose="020B0604020202020204" pitchFamily="34" charset="0"/>
              </a:defRPr>
            </a:lvl2pPr>
            <a:lvl3pPr marL="1143000" indent="-228600">
              <a:defRPr sz="3200">
                <a:solidFill>
                  <a:schemeClr val="tx1"/>
                </a:solidFill>
                <a:latin typeface="Calibri" panose="020F0502020204030204" pitchFamily="34" charset="0"/>
                <a:cs typeface="Arial" panose="020B0604020202020204" pitchFamily="34" charset="0"/>
              </a:defRPr>
            </a:lvl3pPr>
            <a:lvl4pPr marL="1600200" indent="-228600">
              <a:defRPr sz="3200">
                <a:solidFill>
                  <a:schemeClr val="tx1"/>
                </a:solidFill>
                <a:latin typeface="Calibri" panose="020F0502020204030204" pitchFamily="34" charset="0"/>
                <a:cs typeface="Arial" panose="020B0604020202020204" pitchFamily="34" charset="0"/>
              </a:defRPr>
            </a:lvl4pPr>
            <a:lvl5pPr marL="2057400" indent="-228600">
              <a:defRPr sz="3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Calibri" panose="020F0502020204030204" pitchFamily="34" charset="0"/>
                <a:cs typeface="Arial" panose="020B0604020202020204" pitchFamily="34" charset="0"/>
              </a:defRPr>
            </a:lvl9pPr>
          </a:lstStyle>
          <a:p>
            <a:pPr eaLnBrk="1" hangingPunct="1">
              <a:spcBef>
                <a:spcPct val="50000"/>
              </a:spcBef>
              <a:defRPr/>
            </a:pPr>
            <a:r>
              <a:rPr lang="en-GB" altLang="en-US" sz="4400" b="1" u="sng" dirty="0">
                <a:solidFill>
                  <a:srgbClr val="FF0000"/>
                </a:solidFill>
              </a:rPr>
              <a:t>The core</a:t>
            </a:r>
          </a:p>
          <a:p>
            <a:pPr eaLnBrk="1" hangingPunct="1">
              <a:spcBef>
                <a:spcPct val="50000"/>
              </a:spcBef>
              <a:buFontTx/>
              <a:buChar char="•"/>
              <a:defRPr/>
            </a:pPr>
            <a:r>
              <a:rPr lang="en-GB" altLang="en-US" sz="2400" b="1" dirty="0">
                <a:solidFill>
                  <a:srgbClr val="FF0000"/>
                </a:solidFill>
              </a:rPr>
              <a:t> The core is mainly made up of iron, mixed with a little nickel.</a:t>
            </a:r>
          </a:p>
          <a:p>
            <a:pPr eaLnBrk="1" hangingPunct="1">
              <a:spcBef>
                <a:spcPct val="50000"/>
              </a:spcBef>
              <a:buFontTx/>
              <a:buChar char="•"/>
              <a:defRPr/>
            </a:pPr>
            <a:r>
              <a:rPr lang="en-GB" altLang="en-US" sz="2400" b="1" dirty="0">
                <a:solidFill>
                  <a:srgbClr val="FF0000"/>
                </a:solidFill>
              </a:rPr>
              <a:t>The temperature is 5500</a:t>
            </a:r>
            <a:r>
              <a:rPr lang="en-GB" altLang="en-US" sz="2400" b="1" baseline="30000" dirty="0">
                <a:solidFill>
                  <a:srgbClr val="FF0000"/>
                </a:solidFill>
              </a:rPr>
              <a:t>o</a:t>
            </a:r>
            <a:r>
              <a:rPr lang="en-GB" altLang="en-US" sz="2400" b="1" dirty="0">
                <a:solidFill>
                  <a:srgbClr val="FF0000"/>
                </a:solidFill>
              </a:rPr>
              <a:t>C in the middle of the core</a:t>
            </a:r>
          </a:p>
          <a:p>
            <a:pPr eaLnBrk="1" hangingPunct="1">
              <a:spcBef>
                <a:spcPct val="50000"/>
              </a:spcBef>
              <a:buFontTx/>
              <a:buChar char="•"/>
              <a:defRPr/>
            </a:pPr>
            <a:r>
              <a:rPr lang="en-GB" altLang="en-US" sz="2400" b="1" dirty="0">
                <a:solidFill>
                  <a:srgbClr val="FF0000"/>
                </a:solidFill>
              </a:rPr>
              <a:t>The outer core is liquid and is 2220 km thick</a:t>
            </a:r>
          </a:p>
          <a:p>
            <a:pPr eaLnBrk="1" hangingPunct="1">
              <a:spcBef>
                <a:spcPct val="50000"/>
              </a:spcBef>
              <a:buFontTx/>
              <a:buChar char="•"/>
              <a:defRPr/>
            </a:pPr>
            <a:r>
              <a:rPr lang="en-GB" altLang="en-US" sz="2400" b="1" dirty="0">
                <a:solidFill>
                  <a:srgbClr val="FF0000"/>
                </a:solidFill>
              </a:rPr>
              <a:t>The inner core is solid and is 1260km thick</a:t>
            </a:r>
          </a:p>
          <a:p>
            <a:pPr eaLnBrk="1" hangingPunct="1">
              <a:spcBef>
                <a:spcPct val="50000"/>
              </a:spcBef>
              <a:buFontTx/>
              <a:buChar char="•"/>
              <a:defRPr/>
            </a:pPr>
            <a:endParaRPr lang="en-GB" altLang="en-US" sz="2400" b="1" dirty="0">
              <a:solidFill>
                <a:srgbClr val="FF0000"/>
              </a:solidFill>
            </a:endParaRPr>
          </a:p>
        </p:txBody>
      </p:sp>
      <p:sp>
        <p:nvSpPr>
          <p:cNvPr id="41990" name="Line 10">
            <a:extLst>
              <a:ext uri="{FF2B5EF4-FFF2-40B4-BE49-F238E27FC236}">
                <a16:creationId xmlns:a16="http://schemas.microsoft.com/office/drawing/2014/main" id="{186A42C2-4139-49F5-8808-6D552F2D9AF9}"/>
              </a:ext>
            </a:extLst>
          </p:cNvPr>
          <p:cNvSpPr>
            <a:spLocks noChangeShapeType="1"/>
          </p:cNvSpPr>
          <p:nvPr/>
        </p:nvSpPr>
        <p:spPr bwMode="auto">
          <a:xfrm flipH="1" flipV="1">
            <a:off x="4367214" y="4005263"/>
            <a:ext cx="1512887" cy="647700"/>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alibri" charset="0"/>
              <a:ea typeface="Arial" charset="0"/>
              <a:cs typeface="Arial" charset="0"/>
            </a:endParaRPr>
          </a:p>
        </p:txBody>
      </p:sp>
      <p:sp>
        <p:nvSpPr>
          <p:cNvPr id="41991" name="Line 11">
            <a:extLst>
              <a:ext uri="{FF2B5EF4-FFF2-40B4-BE49-F238E27FC236}">
                <a16:creationId xmlns:a16="http://schemas.microsoft.com/office/drawing/2014/main" id="{C2D3C717-DE75-49D8-9E62-387105698D3C}"/>
              </a:ext>
            </a:extLst>
          </p:cNvPr>
          <p:cNvSpPr>
            <a:spLocks noChangeShapeType="1"/>
          </p:cNvSpPr>
          <p:nvPr/>
        </p:nvSpPr>
        <p:spPr bwMode="auto">
          <a:xfrm flipV="1">
            <a:off x="3863976" y="2205038"/>
            <a:ext cx="2016125" cy="1295400"/>
          </a:xfrm>
          <a:prstGeom prst="line">
            <a:avLst/>
          </a:prstGeom>
          <a:noFill/>
          <a:ln w="476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alibri" charset="0"/>
              <a:ea typeface="Arial" charset="0"/>
              <a:cs typeface="Arial" charset="0"/>
            </a:endParaRPr>
          </a:p>
        </p:txBody>
      </p:sp>
      <p:sp>
        <p:nvSpPr>
          <p:cNvPr id="41992" name="Line 12">
            <a:extLst>
              <a:ext uri="{FF2B5EF4-FFF2-40B4-BE49-F238E27FC236}">
                <a16:creationId xmlns:a16="http://schemas.microsoft.com/office/drawing/2014/main" id="{C59A39E4-4E64-419E-9B0F-F59B2E0CBF76}"/>
              </a:ext>
            </a:extLst>
          </p:cNvPr>
          <p:cNvSpPr>
            <a:spLocks noChangeShapeType="1"/>
          </p:cNvSpPr>
          <p:nvPr/>
        </p:nvSpPr>
        <p:spPr bwMode="auto">
          <a:xfrm flipV="1">
            <a:off x="4295776" y="2205038"/>
            <a:ext cx="1584325" cy="1295400"/>
          </a:xfrm>
          <a:prstGeom prst="line">
            <a:avLst/>
          </a:prstGeom>
          <a:noFill/>
          <a:ln w="476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alibri" charset="0"/>
              <a:ea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94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94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94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4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a:extLst>
              <a:ext uri="{FF2B5EF4-FFF2-40B4-BE49-F238E27FC236}">
                <a16:creationId xmlns:a16="http://schemas.microsoft.com/office/drawing/2014/main" id="{BC618AB9-BE68-4756-BF2B-A29BBE5ED23B}"/>
              </a:ext>
            </a:extLst>
          </p:cNvPr>
          <p:cNvSpPr>
            <a:spLocks noChangeArrowheads="1"/>
          </p:cNvSpPr>
          <p:nvPr/>
        </p:nvSpPr>
        <p:spPr bwMode="auto">
          <a:xfrm>
            <a:off x="1981200" y="260350"/>
            <a:ext cx="8229600" cy="648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eaLnBrk="1" hangingPunct="1">
              <a:defRPr/>
            </a:pPr>
            <a:r>
              <a:rPr lang="en-GB" altLang="en-US" sz="6600" dirty="0">
                <a:solidFill>
                  <a:srgbClr val="FF0000"/>
                </a:solidFill>
                <a:effectLst>
                  <a:outerShdw blurRad="38100" dist="38100" dir="2700000" algn="tl">
                    <a:srgbClr val="FFFFFF"/>
                  </a:outerShdw>
                </a:effectLst>
                <a:latin typeface="Calibri" panose="020F0502020204030204" pitchFamily="34" charset="0"/>
              </a:rPr>
              <a:t>The layers of the Earth</a:t>
            </a:r>
          </a:p>
        </p:txBody>
      </p:sp>
      <p:pic>
        <p:nvPicPr>
          <p:cNvPr id="41987" name="Picture 5">
            <a:extLst>
              <a:ext uri="{FF2B5EF4-FFF2-40B4-BE49-F238E27FC236}">
                <a16:creationId xmlns:a16="http://schemas.microsoft.com/office/drawing/2014/main" id="{FE9AA9A3-3D56-4A52-97CA-4B473606EE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288" y="1989138"/>
            <a:ext cx="3638550"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Text Box 6">
            <a:extLst>
              <a:ext uri="{FF2B5EF4-FFF2-40B4-BE49-F238E27FC236}">
                <a16:creationId xmlns:a16="http://schemas.microsoft.com/office/drawing/2014/main" id="{4F2EF545-AD98-4E21-A268-6AAD43669E34}"/>
              </a:ext>
            </a:extLst>
          </p:cNvPr>
          <p:cNvSpPr txBox="1">
            <a:spLocks noChangeArrowheads="1"/>
          </p:cNvSpPr>
          <p:nvPr/>
        </p:nvSpPr>
        <p:spPr bwMode="auto">
          <a:xfrm>
            <a:off x="5557838" y="1052513"/>
            <a:ext cx="5110162"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Arial" charset="0"/>
                <a:cs typeface="Arial" charset="0"/>
              </a:defRPr>
            </a:lvl1pPr>
            <a:lvl2pPr marL="742950" indent="-285750">
              <a:defRPr sz="3200">
                <a:solidFill>
                  <a:schemeClr val="tx1"/>
                </a:solidFill>
                <a:latin typeface="Calibri" charset="0"/>
                <a:ea typeface="Arial" charset="0"/>
                <a:cs typeface="Arial" charset="0"/>
              </a:defRPr>
            </a:lvl2pPr>
            <a:lvl3pPr marL="1143000" indent="-228600">
              <a:defRPr sz="3200">
                <a:solidFill>
                  <a:schemeClr val="tx1"/>
                </a:solidFill>
                <a:latin typeface="Calibri" charset="0"/>
                <a:ea typeface="Arial" charset="0"/>
                <a:cs typeface="Arial" charset="0"/>
              </a:defRPr>
            </a:lvl3pPr>
            <a:lvl4pPr marL="1600200" indent="-228600">
              <a:defRPr sz="3200">
                <a:solidFill>
                  <a:schemeClr val="tx1"/>
                </a:solidFill>
                <a:latin typeface="Calibri" charset="0"/>
                <a:ea typeface="Arial" charset="0"/>
                <a:cs typeface="Arial" charset="0"/>
              </a:defRPr>
            </a:lvl4pPr>
            <a:lvl5pPr marL="2057400" indent="-228600">
              <a:defRPr sz="3200">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sz="3200">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sz="3200">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sz="3200">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sz="3200">
                <a:solidFill>
                  <a:schemeClr val="tx1"/>
                </a:solidFill>
                <a:latin typeface="Calibri" charset="0"/>
                <a:ea typeface="Arial" charset="0"/>
                <a:cs typeface="Arial" charset="0"/>
              </a:defRPr>
            </a:lvl9pPr>
          </a:lstStyle>
          <a:p>
            <a:pPr eaLnBrk="1" hangingPunct="1">
              <a:spcBef>
                <a:spcPct val="50000"/>
              </a:spcBef>
              <a:defRPr/>
            </a:pPr>
            <a:r>
              <a:rPr lang="en-GB" altLang="en-US" b="1" u="sng" dirty="0">
                <a:solidFill>
                  <a:srgbClr val="FF0000"/>
                </a:solidFill>
              </a:rPr>
              <a:t>The mantle</a:t>
            </a:r>
          </a:p>
          <a:p>
            <a:pPr eaLnBrk="1" hangingPunct="1">
              <a:spcBef>
                <a:spcPct val="50000"/>
              </a:spcBef>
              <a:buFontTx/>
              <a:buChar char="•"/>
              <a:defRPr/>
            </a:pPr>
            <a:r>
              <a:rPr lang="en-GB" altLang="en-US" sz="2400" b="1" dirty="0">
                <a:solidFill>
                  <a:srgbClr val="FF0000"/>
                </a:solidFill>
              </a:rPr>
              <a:t> The mantle forms about half of the Earth and is between the core and the crust.</a:t>
            </a:r>
          </a:p>
          <a:p>
            <a:pPr eaLnBrk="1" hangingPunct="1">
              <a:spcBef>
                <a:spcPct val="50000"/>
              </a:spcBef>
              <a:buFontTx/>
              <a:buChar char="•"/>
              <a:defRPr/>
            </a:pPr>
            <a:r>
              <a:rPr lang="en-GB" altLang="en-US" sz="2400" b="1" dirty="0">
                <a:solidFill>
                  <a:srgbClr val="FF0000"/>
                </a:solidFill>
              </a:rPr>
              <a:t> It is made of molten, hot, slow –flowing, rock. </a:t>
            </a:r>
          </a:p>
          <a:p>
            <a:pPr eaLnBrk="1" hangingPunct="1">
              <a:spcBef>
                <a:spcPct val="50000"/>
              </a:spcBef>
              <a:buFontTx/>
              <a:buChar char="•"/>
              <a:defRPr/>
            </a:pPr>
            <a:r>
              <a:rPr lang="en-GB" altLang="en-US" sz="2400" b="1" dirty="0">
                <a:solidFill>
                  <a:srgbClr val="FF0000"/>
                </a:solidFill>
              </a:rPr>
              <a:t> The mantle is second least dense layer. It has more magnesium and less aluminium and silicon than the crust.</a:t>
            </a:r>
          </a:p>
          <a:p>
            <a:pPr eaLnBrk="1" hangingPunct="1">
              <a:spcBef>
                <a:spcPct val="50000"/>
              </a:spcBef>
              <a:buFontTx/>
              <a:buChar char="•"/>
              <a:defRPr/>
            </a:pPr>
            <a:r>
              <a:rPr lang="en-GB" altLang="en-US" sz="2400" b="1" dirty="0">
                <a:solidFill>
                  <a:srgbClr val="FF0000"/>
                </a:solidFill>
              </a:rPr>
              <a:t> It is 2900km thick and the temperature ranges from 1,000 – 3,000</a:t>
            </a:r>
            <a:r>
              <a:rPr lang="en-GB" altLang="en-US" sz="2400" b="1" baseline="30000" dirty="0">
                <a:solidFill>
                  <a:srgbClr val="FF0000"/>
                </a:solidFill>
              </a:rPr>
              <a:t>o</a:t>
            </a:r>
            <a:r>
              <a:rPr lang="en-GB" altLang="en-US" sz="2400" b="1" dirty="0">
                <a:solidFill>
                  <a:srgbClr val="FF0000"/>
                </a:solidFill>
              </a:rPr>
              <a:t>C</a:t>
            </a:r>
          </a:p>
          <a:p>
            <a:pPr eaLnBrk="1" hangingPunct="1">
              <a:spcBef>
                <a:spcPct val="50000"/>
              </a:spcBef>
              <a:buFontTx/>
              <a:buChar char="•"/>
              <a:defRPr/>
            </a:pPr>
            <a:r>
              <a:rPr lang="en-GB" altLang="en-US" sz="2400" b="1" dirty="0">
                <a:solidFill>
                  <a:srgbClr val="FF0000"/>
                </a:solidFill>
              </a:rPr>
              <a:t>Convection takes place in the mantle.</a:t>
            </a:r>
          </a:p>
        </p:txBody>
      </p:sp>
      <p:sp>
        <p:nvSpPr>
          <p:cNvPr id="44037" name="Line 8">
            <a:extLst>
              <a:ext uri="{FF2B5EF4-FFF2-40B4-BE49-F238E27FC236}">
                <a16:creationId xmlns:a16="http://schemas.microsoft.com/office/drawing/2014/main" id="{00E3E1F8-12EE-4D98-837B-D7BDE1E74034}"/>
              </a:ext>
            </a:extLst>
          </p:cNvPr>
          <p:cNvSpPr>
            <a:spLocks noChangeShapeType="1"/>
          </p:cNvSpPr>
          <p:nvPr/>
        </p:nvSpPr>
        <p:spPr bwMode="auto">
          <a:xfrm flipV="1">
            <a:off x="4656139" y="2205038"/>
            <a:ext cx="1152525" cy="792162"/>
          </a:xfrm>
          <a:prstGeom prst="line">
            <a:avLst/>
          </a:prstGeom>
          <a:noFill/>
          <a:ln w="476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alibri" charset="0"/>
              <a:ea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98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98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98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98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E8E00CDA-9200-490C-9B3C-838D1107B323}"/>
              </a:ext>
            </a:extLst>
          </p:cNvPr>
          <p:cNvSpPr>
            <a:spLocks noGrp="1"/>
          </p:cNvSpPr>
          <p:nvPr>
            <p:ph type="title"/>
          </p:nvPr>
        </p:nvSpPr>
        <p:spPr/>
        <p:txBody>
          <a:bodyPr/>
          <a:lstStyle/>
          <a:p>
            <a:r>
              <a:rPr lang="en-US" altLang="en-US" b="1">
                <a:solidFill>
                  <a:srgbClr val="FF0000"/>
                </a:solidFill>
              </a:rPr>
              <a:t>CONVECTION IN THE MANTLE</a:t>
            </a:r>
          </a:p>
        </p:txBody>
      </p:sp>
      <p:sp>
        <p:nvSpPr>
          <p:cNvPr id="44035" name="Content Placeholder 2">
            <a:extLst>
              <a:ext uri="{FF2B5EF4-FFF2-40B4-BE49-F238E27FC236}">
                <a16:creationId xmlns:a16="http://schemas.microsoft.com/office/drawing/2014/main" id="{98DDF5D8-C602-4D64-A159-78088EDEB330}"/>
              </a:ext>
            </a:extLst>
          </p:cNvPr>
          <p:cNvSpPr>
            <a:spLocks noGrp="1"/>
          </p:cNvSpPr>
          <p:nvPr>
            <p:ph idx="1"/>
          </p:nvPr>
        </p:nvSpPr>
        <p:spPr/>
        <p:txBody>
          <a:bodyPr/>
          <a:lstStyle/>
          <a:p>
            <a:r>
              <a:rPr lang="en-US" altLang="en-US" sz="3600"/>
              <a:t>When convection takes place in the mantle, cooler rock sinks and warmer rock rises. </a:t>
            </a:r>
          </a:p>
          <a:p>
            <a:r>
              <a:rPr lang="en-US" altLang="en-US" sz="3600"/>
              <a:t>Convection is the movement of matter that results from differences in density caused by variations in temperature</a:t>
            </a:r>
            <a:r>
              <a:rPr lang="en-US" altLang="en-US"/>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a:extLst>
              <a:ext uri="{FF2B5EF4-FFF2-40B4-BE49-F238E27FC236}">
                <a16:creationId xmlns:a16="http://schemas.microsoft.com/office/drawing/2014/main" id="{24390C4C-5C44-4B19-9494-C70E1F0D0A43}"/>
              </a:ext>
            </a:extLst>
          </p:cNvPr>
          <p:cNvSpPr>
            <a:spLocks noChangeArrowheads="1"/>
          </p:cNvSpPr>
          <p:nvPr/>
        </p:nvSpPr>
        <p:spPr bwMode="auto">
          <a:xfrm>
            <a:off x="1981200" y="260350"/>
            <a:ext cx="8229600" cy="792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eaLnBrk="1" hangingPunct="1">
              <a:defRPr/>
            </a:pPr>
            <a:r>
              <a:rPr lang="en-GB" altLang="en-US" sz="6000" dirty="0">
                <a:solidFill>
                  <a:srgbClr val="FF0000"/>
                </a:solidFill>
                <a:effectLst>
                  <a:outerShdw blurRad="38100" dist="38100" dir="2700000" algn="tl">
                    <a:srgbClr val="FFFFFF"/>
                  </a:outerShdw>
                </a:effectLst>
                <a:latin typeface="Calibri" panose="020F0502020204030204" pitchFamily="34" charset="0"/>
              </a:rPr>
              <a:t>The layers of the Earth</a:t>
            </a:r>
          </a:p>
        </p:txBody>
      </p:sp>
      <p:pic>
        <p:nvPicPr>
          <p:cNvPr id="45059" name="Picture 5">
            <a:extLst>
              <a:ext uri="{FF2B5EF4-FFF2-40B4-BE49-F238E27FC236}">
                <a16:creationId xmlns:a16="http://schemas.microsoft.com/office/drawing/2014/main" id="{390F380C-D9D7-4622-AC1E-3AB948A072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425" y="1989138"/>
            <a:ext cx="3971925"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Text Box 6">
            <a:extLst>
              <a:ext uri="{FF2B5EF4-FFF2-40B4-BE49-F238E27FC236}">
                <a16:creationId xmlns:a16="http://schemas.microsoft.com/office/drawing/2014/main" id="{25C43C1E-EFD8-49D8-8E0E-B11F510819DF}"/>
              </a:ext>
            </a:extLst>
          </p:cNvPr>
          <p:cNvSpPr txBox="1">
            <a:spLocks noChangeArrowheads="1"/>
          </p:cNvSpPr>
          <p:nvPr/>
        </p:nvSpPr>
        <p:spPr bwMode="auto">
          <a:xfrm>
            <a:off x="4583114" y="1773238"/>
            <a:ext cx="7513636"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3200">
                <a:solidFill>
                  <a:schemeClr val="tx1"/>
                </a:solidFill>
                <a:latin typeface="Calibri" charset="0"/>
                <a:ea typeface="Arial" charset="0"/>
                <a:cs typeface="Arial" charset="0"/>
              </a:defRPr>
            </a:lvl1pPr>
            <a:lvl2pPr>
              <a:defRPr sz="3200">
                <a:solidFill>
                  <a:schemeClr val="tx1"/>
                </a:solidFill>
                <a:latin typeface="Calibri" charset="0"/>
                <a:ea typeface="Arial" charset="0"/>
                <a:cs typeface="Arial" charset="0"/>
              </a:defRPr>
            </a:lvl2pPr>
            <a:lvl3pPr marL="1143000" indent="-228600">
              <a:defRPr sz="3200">
                <a:solidFill>
                  <a:schemeClr val="tx1"/>
                </a:solidFill>
                <a:latin typeface="Calibri" charset="0"/>
                <a:ea typeface="Arial" charset="0"/>
                <a:cs typeface="Arial" charset="0"/>
              </a:defRPr>
            </a:lvl3pPr>
            <a:lvl4pPr marL="1600200" indent="-228600">
              <a:defRPr sz="3200">
                <a:solidFill>
                  <a:schemeClr val="tx1"/>
                </a:solidFill>
                <a:latin typeface="Calibri" charset="0"/>
                <a:ea typeface="Arial" charset="0"/>
                <a:cs typeface="Arial" charset="0"/>
              </a:defRPr>
            </a:lvl4pPr>
            <a:lvl5pPr marL="2057400" indent="-228600">
              <a:defRPr sz="3200">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sz="3200">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sz="3200">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sz="3200">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sz="3200">
                <a:solidFill>
                  <a:schemeClr val="tx1"/>
                </a:solidFill>
                <a:latin typeface="Calibri" charset="0"/>
                <a:ea typeface="Arial" charset="0"/>
                <a:cs typeface="Arial" charset="0"/>
              </a:defRPr>
            </a:lvl9pPr>
          </a:lstStyle>
          <a:p>
            <a:pPr eaLnBrk="1" hangingPunct="1">
              <a:spcBef>
                <a:spcPct val="50000"/>
              </a:spcBef>
              <a:defRPr/>
            </a:pPr>
            <a:r>
              <a:rPr lang="en-GB" altLang="en-US" sz="4000" b="1" u="sng" dirty="0">
                <a:solidFill>
                  <a:srgbClr val="FF0000"/>
                </a:solidFill>
              </a:rPr>
              <a:t>The crust</a:t>
            </a:r>
          </a:p>
          <a:p>
            <a:pPr eaLnBrk="1" hangingPunct="1">
              <a:spcBef>
                <a:spcPct val="50000"/>
              </a:spcBef>
              <a:buFontTx/>
              <a:buChar char="•"/>
              <a:defRPr/>
            </a:pPr>
            <a:r>
              <a:rPr lang="en-GB" altLang="en-US" sz="2400" b="1" dirty="0">
                <a:solidFill>
                  <a:srgbClr val="FF0000"/>
                </a:solidFill>
              </a:rPr>
              <a:t> The crust is the layer you live on and the outermost solid layer.</a:t>
            </a:r>
          </a:p>
          <a:p>
            <a:pPr eaLnBrk="1" hangingPunct="1">
              <a:spcBef>
                <a:spcPct val="50000"/>
              </a:spcBef>
              <a:buFontTx/>
              <a:buChar char="•"/>
              <a:defRPr/>
            </a:pPr>
            <a:r>
              <a:rPr lang="en-GB" altLang="en-US" sz="2400" b="1" dirty="0">
                <a:solidFill>
                  <a:srgbClr val="FF0000"/>
                </a:solidFill>
              </a:rPr>
              <a:t> Temperature ranges 0 – 1,000</a:t>
            </a:r>
            <a:r>
              <a:rPr lang="en-GB" altLang="en-US" sz="2400" b="1" baseline="30000" dirty="0">
                <a:solidFill>
                  <a:srgbClr val="FF0000"/>
                </a:solidFill>
              </a:rPr>
              <a:t>o</a:t>
            </a:r>
            <a:r>
              <a:rPr lang="en-GB" altLang="en-US" sz="2400" b="1" dirty="0">
                <a:solidFill>
                  <a:srgbClr val="FF0000"/>
                </a:solidFill>
              </a:rPr>
              <a:t>C</a:t>
            </a:r>
          </a:p>
          <a:p>
            <a:pPr eaLnBrk="1" hangingPunct="1">
              <a:spcBef>
                <a:spcPct val="50000"/>
              </a:spcBef>
              <a:buFontTx/>
              <a:buChar char="•"/>
              <a:defRPr/>
            </a:pPr>
            <a:r>
              <a:rPr lang="en-GB" altLang="en-US" sz="2400" b="1" dirty="0">
                <a:solidFill>
                  <a:srgbClr val="FF0000"/>
                </a:solidFill>
              </a:rPr>
              <a:t>It is a thin layer of solid rock with silicon that is around the Earth. It is the least dense layer.</a:t>
            </a:r>
          </a:p>
          <a:p>
            <a:pPr eaLnBrk="1" hangingPunct="1">
              <a:spcBef>
                <a:spcPct val="50000"/>
              </a:spcBef>
              <a:buFontTx/>
              <a:buChar char="•"/>
              <a:defRPr/>
            </a:pPr>
            <a:r>
              <a:rPr lang="en-GB" altLang="en-US" sz="2400" b="1" dirty="0">
                <a:solidFill>
                  <a:srgbClr val="FF0000"/>
                </a:solidFill>
              </a:rPr>
              <a:t>There are two types of crust:</a:t>
            </a:r>
          </a:p>
          <a:p>
            <a:pPr eaLnBrk="1" hangingPunct="1">
              <a:spcBef>
                <a:spcPct val="50000"/>
              </a:spcBef>
              <a:buFontTx/>
              <a:buChar char="•"/>
              <a:defRPr/>
            </a:pPr>
            <a:r>
              <a:rPr lang="en-GB" altLang="en-US" sz="2400" b="1" dirty="0">
                <a:solidFill>
                  <a:srgbClr val="FF0000"/>
                </a:solidFill>
              </a:rPr>
              <a:t>1.  Continental crust (where there is land) which is 30km thick</a:t>
            </a:r>
          </a:p>
          <a:p>
            <a:pPr eaLnBrk="1" hangingPunct="1">
              <a:spcBef>
                <a:spcPct val="50000"/>
              </a:spcBef>
              <a:buFontTx/>
              <a:buChar char="•"/>
              <a:defRPr/>
            </a:pPr>
            <a:r>
              <a:rPr lang="en-GB" altLang="en-US" sz="2400" b="1" dirty="0">
                <a:solidFill>
                  <a:srgbClr val="FF0000"/>
                </a:solidFill>
              </a:rPr>
              <a:t>2. Oceanic crust (under the sea) which is 5km thick</a:t>
            </a:r>
          </a:p>
        </p:txBody>
      </p:sp>
      <p:sp>
        <p:nvSpPr>
          <p:cNvPr id="46085" name="Line 7">
            <a:extLst>
              <a:ext uri="{FF2B5EF4-FFF2-40B4-BE49-F238E27FC236}">
                <a16:creationId xmlns:a16="http://schemas.microsoft.com/office/drawing/2014/main" id="{F5F0CB39-D2DA-44A1-B749-92DE54FFA622}"/>
              </a:ext>
            </a:extLst>
          </p:cNvPr>
          <p:cNvSpPr>
            <a:spLocks noChangeShapeType="1"/>
          </p:cNvSpPr>
          <p:nvPr/>
        </p:nvSpPr>
        <p:spPr bwMode="auto">
          <a:xfrm flipV="1">
            <a:off x="4583114" y="2276475"/>
            <a:ext cx="1368425" cy="215900"/>
          </a:xfrm>
          <a:prstGeom prst="line">
            <a:avLst/>
          </a:prstGeom>
          <a:noFill/>
          <a:ln w="476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Calibri" charset="0"/>
              <a:ea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03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403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03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403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03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183F4E33-D3EF-4FF2-82AD-195F500F2ADB}"/>
              </a:ext>
            </a:extLst>
          </p:cNvPr>
          <p:cNvSpPr>
            <a:spLocks noGrp="1"/>
          </p:cNvSpPr>
          <p:nvPr>
            <p:ph type="title"/>
          </p:nvPr>
        </p:nvSpPr>
        <p:spPr/>
        <p:txBody>
          <a:bodyPr/>
          <a:lstStyle/>
          <a:p>
            <a:r>
              <a:rPr lang="en-US" altLang="en-US" b="1"/>
              <a:t>WHAT ARE THE EARTH’S PHYSICAL LAYERS?</a:t>
            </a:r>
          </a:p>
        </p:txBody>
      </p:sp>
      <p:sp>
        <p:nvSpPr>
          <p:cNvPr id="3" name="Content Placeholder 2">
            <a:extLst>
              <a:ext uri="{FF2B5EF4-FFF2-40B4-BE49-F238E27FC236}">
                <a16:creationId xmlns:a16="http://schemas.microsoft.com/office/drawing/2014/main" id="{BA6EDBA4-402F-4CBA-BB0F-F95D479837C9}"/>
              </a:ext>
            </a:extLst>
          </p:cNvPr>
          <p:cNvSpPr>
            <a:spLocks noGrp="1"/>
          </p:cNvSpPr>
          <p:nvPr>
            <p:ph idx="1"/>
          </p:nvPr>
        </p:nvSpPr>
        <p:spPr>
          <a:xfrm>
            <a:off x="838200" y="1381125"/>
            <a:ext cx="11353800" cy="5934075"/>
          </a:xfrm>
        </p:spPr>
        <p:txBody>
          <a:bodyPr>
            <a:normAutofit fontScale="92500" lnSpcReduction="10000"/>
          </a:bodyPr>
          <a:lstStyle/>
          <a:p>
            <a:pPr>
              <a:defRPr/>
            </a:pPr>
            <a:r>
              <a:rPr lang="en-US" dirty="0"/>
              <a:t>Earth can also be divided into layers based on </a:t>
            </a:r>
            <a:r>
              <a:rPr lang="en-US" b="1" dirty="0"/>
              <a:t>physical properties</a:t>
            </a:r>
            <a:r>
              <a:rPr lang="en-US" dirty="0"/>
              <a:t>. The properties considered include whether the layer is solid or liquid, and how the layer moves or transmits waves.</a:t>
            </a:r>
          </a:p>
          <a:p>
            <a:pPr>
              <a:defRPr/>
            </a:pPr>
            <a:r>
              <a:rPr lang="en-US" dirty="0"/>
              <a:t>The </a:t>
            </a:r>
            <a:r>
              <a:rPr lang="en-US" b="1" dirty="0"/>
              <a:t>5 physical layers </a:t>
            </a:r>
            <a:r>
              <a:rPr lang="en-US" dirty="0"/>
              <a:t>are: </a:t>
            </a:r>
            <a:r>
              <a:rPr lang="en-US" b="1" i="1" dirty="0">
                <a:solidFill>
                  <a:srgbClr val="FF0000"/>
                </a:solidFill>
              </a:rPr>
              <a:t>lithosphere, asthenosphere, mesosphere, outer core, inner core</a:t>
            </a:r>
          </a:p>
          <a:p>
            <a:pPr>
              <a:defRPr/>
            </a:pPr>
            <a:r>
              <a:rPr lang="en-US" b="1" dirty="0">
                <a:solidFill>
                  <a:srgbClr val="FF0000"/>
                </a:solidFill>
              </a:rPr>
              <a:t>LITHOSPHERE : </a:t>
            </a:r>
            <a:r>
              <a:rPr lang="en-US" b="1" dirty="0"/>
              <a:t>The outermost ,rigid layer of the earth is the </a:t>
            </a:r>
            <a:r>
              <a:rPr lang="en-US" b="1" dirty="0">
                <a:highlight>
                  <a:srgbClr val="FFFF00"/>
                </a:highlight>
              </a:rPr>
              <a:t>lithosphere</a:t>
            </a:r>
            <a:r>
              <a:rPr lang="en-US" b="1" dirty="0"/>
              <a:t>. The lithosphere is made of two parts—the crust and the rigid, upper part of the mantle. The lithosphere is divided into two pieces called </a:t>
            </a:r>
            <a:r>
              <a:rPr lang="en-US" b="1" i="1" dirty="0"/>
              <a:t>tectonic plates</a:t>
            </a:r>
            <a:r>
              <a:rPr lang="en-US" b="1" dirty="0"/>
              <a:t>.</a:t>
            </a:r>
          </a:p>
          <a:p>
            <a:pPr>
              <a:defRPr/>
            </a:pPr>
            <a:r>
              <a:rPr lang="en-US" b="1" dirty="0">
                <a:solidFill>
                  <a:srgbClr val="FF0000"/>
                </a:solidFill>
              </a:rPr>
              <a:t>OUTER CORE</a:t>
            </a:r>
            <a:r>
              <a:rPr lang="en-US" b="1" dirty="0"/>
              <a:t>: The outer core is the liquid iron  layer of the earth’s core. It lies beneath the mantle and surrounds the inner core. It is 2,200 km thick and the second most dense layer. It is </a:t>
            </a:r>
            <a:r>
              <a:rPr lang="en-GB" sz="2000" b="1" dirty="0">
                <a:solidFill>
                  <a:srgbClr val="FF0000"/>
                </a:solidFill>
              </a:rPr>
              <a:t>3,000</a:t>
            </a:r>
            <a:r>
              <a:rPr lang="en-GB" altLang="en-US" sz="2000" b="1" baseline="30000" dirty="0">
                <a:solidFill>
                  <a:srgbClr val="FF0000"/>
                </a:solidFill>
              </a:rPr>
              <a:t>o</a:t>
            </a:r>
            <a:r>
              <a:rPr lang="en-GB" altLang="en-US" sz="2000" b="1" dirty="0">
                <a:solidFill>
                  <a:srgbClr val="FF0000"/>
                </a:solidFill>
              </a:rPr>
              <a:t>C to 4,000</a:t>
            </a:r>
            <a:r>
              <a:rPr lang="en-GB" altLang="en-US" sz="2000" b="1" baseline="30000" dirty="0">
                <a:solidFill>
                  <a:srgbClr val="FF0000"/>
                </a:solidFill>
              </a:rPr>
              <a:t>o</a:t>
            </a:r>
            <a:r>
              <a:rPr lang="en-GB" altLang="en-US" sz="2000" b="1" dirty="0">
                <a:solidFill>
                  <a:srgbClr val="FF0000"/>
                </a:solidFill>
              </a:rPr>
              <a:t>C. </a:t>
            </a:r>
            <a:endParaRPr lang="en-US" b="1" dirty="0"/>
          </a:p>
          <a:p>
            <a:pPr>
              <a:defRPr/>
            </a:pPr>
            <a:r>
              <a:rPr lang="en-US" b="1" dirty="0">
                <a:solidFill>
                  <a:srgbClr val="FF0000"/>
                </a:solidFill>
              </a:rPr>
              <a:t> INNER CORE: </a:t>
            </a:r>
            <a:r>
              <a:rPr lang="en-US" b="1" dirty="0"/>
              <a:t>The inner core is the solid iron , most dense and hottest layer at the center of our planet that extends from the bottom of the outer core to the center of the earth, which is about 6,380 km beneath the surface and 1300 km thick</a:t>
            </a:r>
            <a:r>
              <a:rPr lang="en-US"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0253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599</Words>
  <Application>Microsoft Office PowerPoint</Application>
  <PresentationFormat>Widescreen</PresentationFormat>
  <Paragraphs>49</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Restless Earth</vt:lpstr>
      <vt:lpstr>Learning Objectives</vt:lpstr>
      <vt:lpstr>PowerPoint Presentation</vt:lpstr>
      <vt:lpstr>PowerPoint Presentation</vt:lpstr>
      <vt:lpstr>PowerPoint Presentation</vt:lpstr>
      <vt:lpstr>CONVECTION IN THE MANTLE</vt:lpstr>
      <vt:lpstr>PowerPoint Presentation</vt:lpstr>
      <vt:lpstr>WHAT ARE THE EARTH’S PHYSICAL LAYERS?</vt:lpstr>
      <vt:lpstr>PowerPoint Presentation</vt:lpstr>
      <vt:lpstr>Resources /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Restless Earth</dc:title>
  <dc:creator>Vanessa Moore</dc:creator>
  <cp:lastModifiedBy>Vanessa Moore</cp:lastModifiedBy>
  <cp:revision>2</cp:revision>
  <dcterms:created xsi:type="dcterms:W3CDTF">2020-03-21T21:58:42Z</dcterms:created>
  <dcterms:modified xsi:type="dcterms:W3CDTF">2020-03-21T23:06:23Z</dcterms:modified>
</cp:coreProperties>
</file>